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35"/>
  </p:notesMasterIdLst>
  <p:handoutMasterIdLst>
    <p:handoutMasterId r:id="rId36"/>
  </p:handoutMasterIdLst>
  <p:sldIdLst>
    <p:sldId id="256" r:id="rId3"/>
    <p:sldId id="661" r:id="rId4"/>
    <p:sldId id="662" r:id="rId5"/>
    <p:sldId id="583" r:id="rId6"/>
    <p:sldId id="628" r:id="rId7"/>
    <p:sldId id="635" r:id="rId8"/>
    <p:sldId id="630" r:id="rId9"/>
    <p:sldId id="633" r:id="rId10"/>
    <p:sldId id="631" r:id="rId11"/>
    <p:sldId id="629" r:id="rId12"/>
    <p:sldId id="632" r:id="rId13"/>
    <p:sldId id="634" r:id="rId14"/>
    <p:sldId id="637" r:id="rId15"/>
    <p:sldId id="638" r:id="rId16"/>
    <p:sldId id="639" r:id="rId17"/>
    <p:sldId id="640" r:id="rId18"/>
    <p:sldId id="641" r:id="rId19"/>
    <p:sldId id="644" r:id="rId20"/>
    <p:sldId id="642" r:id="rId21"/>
    <p:sldId id="643" r:id="rId22"/>
    <p:sldId id="646" r:id="rId23"/>
    <p:sldId id="647" r:id="rId24"/>
    <p:sldId id="645" r:id="rId25"/>
    <p:sldId id="650" r:id="rId26"/>
    <p:sldId id="648" r:id="rId27"/>
    <p:sldId id="649" r:id="rId28"/>
    <p:sldId id="651" r:id="rId29"/>
    <p:sldId id="652" r:id="rId30"/>
    <p:sldId id="654" r:id="rId31"/>
    <p:sldId id="653" r:id="rId32"/>
    <p:sldId id="655" r:id="rId33"/>
    <p:sldId id="663" r:id="rId34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clrMode="gray" scaleToFitPaper="1" frameSlides="1"/>
  <p:clrMru>
    <a:srgbClr val="011893"/>
    <a:srgbClr val="FFB74E"/>
    <a:srgbClr val="0432FF"/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99BB994-325A-FC46-8437-8FE191F8E636}" v="1" dt="2024-02-26T12:23:14.0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93" autoAdjust="0"/>
    <p:restoredTop sz="95034" autoAdjust="0"/>
  </p:normalViewPr>
  <p:slideViewPr>
    <p:cSldViewPr snapToGrid="0">
      <p:cViewPr varScale="1">
        <p:scale>
          <a:sx n="121" d="100"/>
          <a:sy n="121" d="100"/>
        </p:scale>
        <p:origin x="201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vans, Thomas" userId="e8d1af8a-cc75-4f46-9546-125e4ac8b96c" providerId="ADAL" clId="{A99BB994-325A-FC46-8437-8FE191F8E636}"/>
    <pc:docChg chg="addSld delSld modSld delMainMaster">
      <pc:chgData name="Evans, Thomas" userId="e8d1af8a-cc75-4f46-9546-125e4ac8b96c" providerId="ADAL" clId="{A99BB994-325A-FC46-8437-8FE191F8E636}" dt="2024-02-26T12:23:14.048" v="173"/>
      <pc:docMkLst>
        <pc:docMk/>
      </pc:docMkLst>
      <pc:sldChg chg="modSp mod">
        <pc:chgData name="Evans, Thomas" userId="e8d1af8a-cc75-4f46-9546-125e4ac8b96c" providerId="ADAL" clId="{A99BB994-325A-FC46-8437-8FE191F8E636}" dt="2024-02-26T12:22:50.719" v="169" actId="20577"/>
        <pc:sldMkLst>
          <pc:docMk/>
          <pc:sldMk cId="74730470" sldId="661"/>
        </pc:sldMkLst>
        <pc:spChg chg="mod">
          <ac:chgData name="Evans, Thomas" userId="e8d1af8a-cc75-4f46-9546-125e4ac8b96c" providerId="ADAL" clId="{A99BB994-325A-FC46-8437-8FE191F8E636}" dt="2024-02-26T12:22:50.719" v="169" actId="20577"/>
          <ac:spMkLst>
            <pc:docMk/>
            <pc:sldMk cId="74730470" sldId="661"/>
            <ac:spMk id="15362" creationId="{00000000-0000-0000-0000-000000000000}"/>
          </ac:spMkLst>
        </pc:spChg>
      </pc:sldChg>
      <pc:sldChg chg="modSp mod">
        <pc:chgData name="Evans, Thomas" userId="e8d1af8a-cc75-4f46-9546-125e4ac8b96c" providerId="ADAL" clId="{A99BB994-325A-FC46-8437-8FE191F8E636}" dt="2024-02-26T12:23:02.116" v="171" actId="20577"/>
        <pc:sldMkLst>
          <pc:docMk/>
          <pc:sldMk cId="1864559442" sldId="662"/>
        </pc:sldMkLst>
        <pc:spChg chg="mod">
          <ac:chgData name="Evans, Thomas" userId="e8d1af8a-cc75-4f46-9546-125e4ac8b96c" providerId="ADAL" clId="{A99BB994-325A-FC46-8437-8FE191F8E636}" dt="2024-02-26T12:23:02.116" v="171" actId="20577"/>
          <ac:spMkLst>
            <pc:docMk/>
            <pc:sldMk cId="1864559442" sldId="662"/>
            <ac:spMk id="16385" creationId="{00000000-0000-0000-0000-000000000000}"/>
          </ac:spMkLst>
        </pc:spChg>
      </pc:sldChg>
      <pc:sldChg chg="del">
        <pc:chgData name="Evans, Thomas" userId="e8d1af8a-cc75-4f46-9546-125e4ac8b96c" providerId="ADAL" clId="{A99BB994-325A-FC46-8437-8FE191F8E636}" dt="2024-02-26T12:23:08.143" v="172" actId="2696"/>
        <pc:sldMkLst>
          <pc:docMk/>
          <pc:sldMk cId="768769947" sldId="663"/>
        </pc:sldMkLst>
      </pc:sldChg>
      <pc:sldChg chg="add">
        <pc:chgData name="Evans, Thomas" userId="e8d1af8a-cc75-4f46-9546-125e4ac8b96c" providerId="ADAL" clId="{A99BB994-325A-FC46-8437-8FE191F8E636}" dt="2024-02-26T12:23:14.048" v="173"/>
        <pc:sldMkLst>
          <pc:docMk/>
          <pc:sldMk cId="1099080297" sldId="663"/>
        </pc:sldMkLst>
      </pc:sldChg>
      <pc:sldChg chg="del">
        <pc:chgData name="Evans, Thomas" userId="e8d1af8a-cc75-4f46-9546-125e4ac8b96c" providerId="ADAL" clId="{A99BB994-325A-FC46-8437-8FE191F8E636}" dt="2024-02-26T12:22:34.915" v="7" actId="2696"/>
        <pc:sldMkLst>
          <pc:docMk/>
          <pc:sldMk cId="1361731934" sldId="666"/>
        </pc:sldMkLst>
      </pc:sldChg>
      <pc:sldChg chg="del">
        <pc:chgData name="Evans, Thomas" userId="e8d1af8a-cc75-4f46-9546-125e4ac8b96c" providerId="ADAL" clId="{A99BB994-325A-FC46-8437-8FE191F8E636}" dt="2024-02-26T12:22:34.999" v="124" actId="2696"/>
        <pc:sldMkLst>
          <pc:docMk/>
          <pc:sldMk cId="1905589690" sldId="672"/>
        </pc:sldMkLst>
      </pc:sldChg>
      <pc:sldChg chg="del">
        <pc:chgData name="Evans, Thomas" userId="e8d1af8a-cc75-4f46-9546-125e4ac8b96c" providerId="ADAL" clId="{A99BB994-325A-FC46-8437-8FE191F8E636}" dt="2024-02-26T12:22:34.996" v="123" actId="2696"/>
        <pc:sldMkLst>
          <pc:docMk/>
          <pc:sldMk cId="1999354166" sldId="673"/>
        </pc:sldMkLst>
      </pc:sldChg>
      <pc:sldChg chg="del">
        <pc:chgData name="Evans, Thomas" userId="e8d1af8a-cc75-4f46-9546-125e4ac8b96c" providerId="ADAL" clId="{A99BB994-325A-FC46-8437-8FE191F8E636}" dt="2024-02-26T12:22:34.978" v="92" actId="2696"/>
        <pc:sldMkLst>
          <pc:docMk/>
          <pc:sldMk cId="1680216862" sldId="675"/>
        </pc:sldMkLst>
      </pc:sldChg>
      <pc:sldChg chg="del">
        <pc:chgData name="Evans, Thomas" userId="e8d1af8a-cc75-4f46-9546-125e4ac8b96c" providerId="ADAL" clId="{A99BB994-325A-FC46-8437-8FE191F8E636}" dt="2024-02-26T12:22:34.913" v="5" actId="2696"/>
        <pc:sldMkLst>
          <pc:docMk/>
          <pc:sldMk cId="1349331815" sldId="676"/>
        </pc:sldMkLst>
      </pc:sldChg>
      <pc:sldChg chg="del">
        <pc:chgData name="Evans, Thomas" userId="e8d1af8a-cc75-4f46-9546-125e4ac8b96c" providerId="ADAL" clId="{A99BB994-325A-FC46-8437-8FE191F8E636}" dt="2024-02-26T12:22:35.002" v="125" actId="2696"/>
        <pc:sldMkLst>
          <pc:docMk/>
          <pc:sldMk cId="1605121768" sldId="683"/>
        </pc:sldMkLst>
      </pc:sldChg>
      <pc:sldChg chg="del">
        <pc:chgData name="Evans, Thomas" userId="e8d1af8a-cc75-4f46-9546-125e4ac8b96c" providerId="ADAL" clId="{A99BB994-325A-FC46-8437-8FE191F8E636}" dt="2024-02-26T12:22:34.929" v="27" actId="2696"/>
        <pc:sldMkLst>
          <pc:docMk/>
          <pc:sldMk cId="991839045" sldId="689"/>
        </pc:sldMkLst>
      </pc:sldChg>
      <pc:sldChg chg="del">
        <pc:chgData name="Evans, Thomas" userId="e8d1af8a-cc75-4f46-9546-125e4ac8b96c" providerId="ADAL" clId="{A99BB994-325A-FC46-8437-8FE191F8E636}" dt="2024-02-26T12:22:34.978" v="91" actId="2696"/>
        <pc:sldMkLst>
          <pc:docMk/>
          <pc:sldMk cId="561846550" sldId="692"/>
        </pc:sldMkLst>
      </pc:sldChg>
      <pc:sldChg chg="del">
        <pc:chgData name="Evans, Thomas" userId="e8d1af8a-cc75-4f46-9546-125e4ac8b96c" providerId="ADAL" clId="{A99BB994-325A-FC46-8437-8FE191F8E636}" dt="2024-02-26T12:22:34.920" v="12" actId="2696"/>
        <pc:sldMkLst>
          <pc:docMk/>
          <pc:sldMk cId="1919556184" sldId="697"/>
        </pc:sldMkLst>
      </pc:sldChg>
      <pc:sldChg chg="del">
        <pc:chgData name="Evans, Thomas" userId="e8d1af8a-cc75-4f46-9546-125e4ac8b96c" providerId="ADAL" clId="{A99BB994-325A-FC46-8437-8FE191F8E636}" dt="2024-02-26T12:22:34.938" v="31" actId="2696"/>
        <pc:sldMkLst>
          <pc:docMk/>
          <pc:sldMk cId="1417117238" sldId="698"/>
        </pc:sldMkLst>
      </pc:sldChg>
      <pc:sldChg chg="del">
        <pc:chgData name="Evans, Thomas" userId="e8d1af8a-cc75-4f46-9546-125e4ac8b96c" providerId="ADAL" clId="{A99BB994-325A-FC46-8437-8FE191F8E636}" dt="2024-02-26T12:22:34.914" v="6" actId="2696"/>
        <pc:sldMkLst>
          <pc:docMk/>
          <pc:sldMk cId="55991113" sldId="699"/>
        </pc:sldMkLst>
      </pc:sldChg>
      <pc:sldChg chg="del">
        <pc:chgData name="Evans, Thomas" userId="e8d1af8a-cc75-4f46-9546-125e4ac8b96c" providerId="ADAL" clId="{A99BB994-325A-FC46-8437-8FE191F8E636}" dt="2024-02-26T12:22:34.917" v="9" actId="2696"/>
        <pc:sldMkLst>
          <pc:docMk/>
          <pc:sldMk cId="1680420745" sldId="705"/>
        </pc:sldMkLst>
      </pc:sldChg>
      <pc:sldChg chg="del">
        <pc:chgData name="Evans, Thomas" userId="e8d1af8a-cc75-4f46-9546-125e4ac8b96c" providerId="ADAL" clId="{A99BB994-325A-FC46-8437-8FE191F8E636}" dt="2024-02-26T12:22:34.980" v="93" actId="2696"/>
        <pc:sldMkLst>
          <pc:docMk/>
          <pc:sldMk cId="8051504" sldId="708"/>
        </pc:sldMkLst>
      </pc:sldChg>
      <pc:sldChg chg="del">
        <pc:chgData name="Evans, Thomas" userId="e8d1af8a-cc75-4f46-9546-125e4ac8b96c" providerId="ADAL" clId="{A99BB994-325A-FC46-8437-8FE191F8E636}" dt="2024-02-26T12:22:34.908" v="0" actId="2696"/>
        <pc:sldMkLst>
          <pc:docMk/>
          <pc:sldMk cId="1695199764" sldId="733"/>
        </pc:sldMkLst>
      </pc:sldChg>
      <pc:sldChg chg="del">
        <pc:chgData name="Evans, Thomas" userId="e8d1af8a-cc75-4f46-9546-125e4ac8b96c" providerId="ADAL" clId="{A99BB994-325A-FC46-8437-8FE191F8E636}" dt="2024-02-26T12:22:34.918" v="10" actId="2696"/>
        <pc:sldMkLst>
          <pc:docMk/>
          <pc:sldMk cId="1958410108" sldId="735"/>
        </pc:sldMkLst>
      </pc:sldChg>
      <pc:sldChg chg="del">
        <pc:chgData name="Evans, Thomas" userId="e8d1af8a-cc75-4f46-9546-125e4ac8b96c" providerId="ADAL" clId="{A99BB994-325A-FC46-8437-8FE191F8E636}" dt="2024-02-26T12:22:34.930" v="28" actId="2696"/>
        <pc:sldMkLst>
          <pc:docMk/>
          <pc:sldMk cId="1387104540" sldId="736"/>
        </pc:sldMkLst>
      </pc:sldChg>
      <pc:sldChg chg="del">
        <pc:chgData name="Evans, Thomas" userId="e8d1af8a-cc75-4f46-9546-125e4ac8b96c" providerId="ADAL" clId="{A99BB994-325A-FC46-8437-8FE191F8E636}" dt="2024-02-26T12:22:34.922" v="13" actId="2696"/>
        <pc:sldMkLst>
          <pc:docMk/>
          <pc:sldMk cId="2007857216" sldId="737"/>
        </pc:sldMkLst>
      </pc:sldChg>
      <pc:sldChg chg="del">
        <pc:chgData name="Evans, Thomas" userId="e8d1af8a-cc75-4f46-9546-125e4ac8b96c" providerId="ADAL" clId="{A99BB994-325A-FC46-8437-8FE191F8E636}" dt="2024-02-26T12:22:34.927" v="26" actId="2696"/>
        <pc:sldMkLst>
          <pc:docMk/>
          <pc:sldMk cId="633692324" sldId="746"/>
        </pc:sldMkLst>
      </pc:sldChg>
      <pc:sldChg chg="del">
        <pc:chgData name="Evans, Thomas" userId="e8d1af8a-cc75-4f46-9546-125e4ac8b96c" providerId="ADAL" clId="{A99BB994-325A-FC46-8437-8FE191F8E636}" dt="2024-02-26T12:22:34.988" v="108" actId="2696"/>
        <pc:sldMkLst>
          <pc:docMk/>
          <pc:sldMk cId="1095483995" sldId="747"/>
        </pc:sldMkLst>
      </pc:sldChg>
      <pc:sldChg chg="del">
        <pc:chgData name="Evans, Thomas" userId="e8d1af8a-cc75-4f46-9546-125e4ac8b96c" providerId="ADAL" clId="{A99BB994-325A-FC46-8437-8FE191F8E636}" dt="2024-02-26T12:22:34.931" v="29" actId="2696"/>
        <pc:sldMkLst>
          <pc:docMk/>
          <pc:sldMk cId="1392727728" sldId="749"/>
        </pc:sldMkLst>
      </pc:sldChg>
      <pc:sldChg chg="del">
        <pc:chgData name="Evans, Thomas" userId="e8d1af8a-cc75-4f46-9546-125e4ac8b96c" providerId="ADAL" clId="{A99BB994-325A-FC46-8437-8FE191F8E636}" dt="2024-02-26T12:22:34.912" v="4" actId="2696"/>
        <pc:sldMkLst>
          <pc:docMk/>
          <pc:sldMk cId="3172196" sldId="750"/>
        </pc:sldMkLst>
      </pc:sldChg>
      <pc:sldChg chg="del">
        <pc:chgData name="Evans, Thomas" userId="e8d1af8a-cc75-4f46-9546-125e4ac8b96c" providerId="ADAL" clId="{A99BB994-325A-FC46-8437-8FE191F8E636}" dt="2024-02-26T12:22:34.919" v="11" actId="2696"/>
        <pc:sldMkLst>
          <pc:docMk/>
          <pc:sldMk cId="1775490644" sldId="751"/>
        </pc:sldMkLst>
      </pc:sldChg>
      <pc:sldChg chg="del">
        <pc:chgData name="Evans, Thomas" userId="e8d1af8a-cc75-4f46-9546-125e4ac8b96c" providerId="ADAL" clId="{A99BB994-325A-FC46-8437-8FE191F8E636}" dt="2024-02-26T12:22:34.946" v="33" actId="2696"/>
        <pc:sldMkLst>
          <pc:docMk/>
          <pc:sldMk cId="89005278" sldId="783"/>
        </pc:sldMkLst>
      </pc:sldChg>
      <pc:sldChg chg="del">
        <pc:chgData name="Evans, Thomas" userId="e8d1af8a-cc75-4f46-9546-125e4ac8b96c" providerId="ADAL" clId="{A99BB994-325A-FC46-8437-8FE191F8E636}" dt="2024-02-26T12:22:34.949" v="34" actId="2696"/>
        <pc:sldMkLst>
          <pc:docMk/>
          <pc:sldMk cId="1632621227" sldId="785"/>
        </pc:sldMkLst>
      </pc:sldChg>
      <pc:sldChg chg="del">
        <pc:chgData name="Evans, Thomas" userId="e8d1af8a-cc75-4f46-9546-125e4ac8b96c" providerId="ADAL" clId="{A99BB994-325A-FC46-8437-8FE191F8E636}" dt="2024-02-26T12:22:34.952" v="35" actId="2696"/>
        <pc:sldMkLst>
          <pc:docMk/>
          <pc:sldMk cId="161409428" sldId="787"/>
        </pc:sldMkLst>
      </pc:sldChg>
      <pc:sldChg chg="del">
        <pc:chgData name="Evans, Thomas" userId="e8d1af8a-cc75-4f46-9546-125e4ac8b96c" providerId="ADAL" clId="{A99BB994-325A-FC46-8437-8FE191F8E636}" dt="2024-02-26T12:22:34.910" v="2" actId="2696"/>
        <pc:sldMkLst>
          <pc:docMk/>
          <pc:sldMk cId="662591976" sldId="796"/>
        </pc:sldMkLst>
      </pc:sldChg>
      <pc:sldChg chg="del">
        <pc:chgData name="Evans, Thomas" userId="e8d1af8a-cc75-4f46-9546-125e4ac8b96c" providerId="ADAL" clId="{A99BB994-325A-FC46-8437-8FE191F8E636}" dt="2024-02-26T12:22:34.911" v="3" actId="2696"/>
        <pc:sldMkLst>
          <pc:docMk/>
          <pc:sldMk cId="1563716227" sldId="799"/>
        </pc:sldMkLst>
      </pc:sldChg>
      <pc:sldChg chg="del">
        <pc:chgData name="Evans, Thomas" userId="e8d1af8a-cc75-4f46-9546-125e4ac8b96c" providerId="ADAL" clId="{A99BB994-325A-FC46-8437-8FE191F8E636}" dt="2024-02-26T12:22:34.982" v="94" actId="2696"/>
        <pc:sldMkLst>
          <pc:docMk/>
          <pc:sldMk cId="473755203" sldId="800"/>
        </pc:sldMkLst>
      </pc:sldChg>
      <pc:sldChg chg="del">
        <pc:chgData name="Evans, Thomas" userId="e8d1af8a-cc75-4f46-9546-125e4ac8b96c" providerId="ADAL" clId="{A99BB994-325A-FC46-8437-8FE191F8E636}" dt="2024-02-26T12:22:34.916" v="8" actId="2696"/>
        <pc:sldMkLst>
          <pc:docMk/>
          <pc:sldMk cId="1681817392" sldId="801"/>
        </pc:sldMkLst>
      </pc:sldChg>
      <pc:sldChg chg="del">
        <pc:chgData name="Evans, Thomas" userId="e8d1af8a-cc75-4f46-9546-125e4ac8b96c" providerId="ADAL" clId="{A99BB994-325A-FC46-8437-8FE191F8E636}" dt="2024-02-26T12:22:34.965" v="64" actId="2696"/>
        <pc:sldMkLst>
          <pc:docMk/>
          <pc:sldMk cId="2145111971" sldId="803"/>
        </pc:sldMkLst>
      </pc:sldChg>
      <pc:sldChg chg="del">
        <pc:chgData name="Evans, Thomas" userId="e8d1af8a-cc75-4f46-9546-125e4ac8b96c" providerId="ADAL" clId="{A99BB994-325A-FC46-8437-8FE191F8E636}" dt="2024-02-26T12:22:34.939" v="32" actId="2696"/>
        <pc:sldMkLst>
          <pc:docMk/>
          <pc:sldMk cId="2130041296" sldId="805"/>
        </pc:sldMkLst>
      </pc:sldChg>
      <pc:sldChg chg="del">
        <pc:chgData name="Evans, Thomas" userId="e8d1af8a-cc75-4f46-9546-125e4ac8b96c" providerId="ADAL" clId="{A99BB994-325A-FC46-8437-8FE191F8E636}" dt="2024-02-26T12:22:34.959" v="50" actId="2696"/>
        <pc:sldMkLst>
          <pc:docMk/>
          <pc:sldMk cId="1791372702" sldId="806"/>
        </pc:sldMkLst>
      </pc:sldChg>
      <pc:sldChg chg="del">
        <pc:chgData name="Evans, Thomas" userId="e8d1af8a-cc75-4f46-9546-125e4ac8b96c" providerId="ADAL" clId="{A99BB994-325A-FC46-8437-8FE191F8E636}" dt="2024-02-26T12:22:34.937" v="30" actId="2696"/>
        <pc:sldMkLst>
          <pc:docMk/>
          <pc:sldMk cId="277048993" sldId="813"/>
        </pc:sldMkLst>
      </pc:sldChg>
      <pc:sldChg chg="del">
        <pc:chgData name="Evans, Thomas" userId="e8d1af8a-cc75-4f46-9546-125e4ac8b96c" providerId="ADAL" clId="{A99BB994-325A-FC46-8437-8FE191F8E636}" dt="2024-02-26T12:22:34.971" v="78" actId="2696"/>
        <pc:sldMkLst>
          <pc:docMk/>
          <pc:sldMk cId="1517606374" sldId="877"/>
        </pc:sldMkLst>
      </pc:sldChg>
      <pc:sldChg chg="del">
        <pc:chgData name="Evans, Thomas" userId="e8d1af8a-cc75-4f46-9546-125e4ac8b96c" providerId="ADAL" clId="{A99BB994-325A-FC46-8437-8FE191F8E636}" dt="2024-02-26T12:22:34.909" v="1" actId="2696"/>
        <pc:sldMkLst>
          <pc:docMk/>
          <pc:sldMk cId="694263894" sldId="935"/>
        </pc:sldMkLst>
      </pc:sldChg>
      <pc:sldChg chg="del">
        <pc:chgData name="Evans, Thomas" userId="e8d1af8a-cc75-4f46-9546-125e4ac8b96c" providerId="ADAL" clId="{A99BB994-325A-FC46-8437-8FE191F8E636}" dt="2024-02-26T12:22:34.958" v="49" actId="2696"/>
        <pc:sldMkLst>
          <pc:docMk/>
          <pc:sldMk cId="1236626255" sldId="955"/>
        </pc:sldMkLst>
      </pc:sldChg>
      <pc:sldChg chg="del">
        <pc:chgData name="Evans, Thomas" userId="e8d1af8a-cc75-4f46-9546-125e4ac8b96c" providerId="ADAL" clId="{A99BB994-325A-FC46-8437-8FE191F8E636}" dt="2024-02-26T12:22:53.800" v="170" actId="2696"/>
        <pc:sldMkLst>
          <pc:docMk/>
          <pc:sldMk cId="2590573058" sldId="956"/>
        </pc:sldMkLst>
      </pc:sldChg>
      <pc:sldChg chg="del">
        <pc:chgData name="Evans, Thomas" userId="e8d1af8a-cc75-4f46-9546-125e4ac8b96c" providerId="ADAL" clId="{A99BB994-325A-FC46-8437-8FE191F8E636}" dt="2024-02-26T12:22:34.990" v="109" actId="2696"/>
        <pc:sldMkLst>
          <pc:docMk/>
          <pc:sldMk cId="2689310386" sldId="957"/>
        </pc:sldMkLst>
      </pc:sldChg>
      <pc:sldMasterChg chg="del delSldLayout">
        <pc:chgData name="Evans, Thomas" userId="e8d1af8a-cc75-4f46-9546-125e4ac8b96c" providerId="ADAL" clId="{A99BB994-325A-FC46-8437-8FE191F8E636}" dt="2024-02-26T12:22:35.007" v="137" actId="2696"/>
        <pc:sldMasterMkLst>
          <pc:docMk/>
          <pc:sldMasterMk cId="1045265542" sldId="2147483673"/>
        </pc:sldMasterMkLst>
        <pc:sldLayoutChg chg="del">
          <pc:chgData name="Evans, Thomas" userId="e8d1af8a-cc75-4f46-9546-125e4ac8b96c" providerId="ADAL" clId="{A99BB994-325A-FC46-8437-8FE191F8E636}" dt="2024-02-26T12:22:35.002" v="126" actId="2696"/>
          <pc:sldLayoutMkLst>
            <pc:docMk/>
            <pc:sldMasterMk cId="1045265542" sldId="2147483673"/>
            <pc:sldLayoutMk cId="0" sldId="2147483674"/>
          </pc:sldLayoutMkLst>
        </pc:sldLayoutChg>
        <pc:sldLayoutChg chg="del">
          <pc:chgData name="Evans, Thomas" userId="e8d1af8a-cc75-4f46-9546-125e4ac8b96c" providerId="ADAL" clId="{A99BB994-325A-FC46-8437-8FE191F8E636}" dt="2024-02-26T12:22:35.003" v="127" actId="2696"/>
          <pc:sldLayoutMkLst>
            <pc:docMk/>
            <pc:sldMasterMk cId="1045265542" sldId="2147483673"/>
            <pc:sldLayoutMk cId="0" sldId="2147483675"/>
          </pc:sldLayoutMkLst>
        </pc:sldLayoutChg>
        <pc:sldLayoutChg chg="del">
          <pc:chgData name="Evans, Thomas" userId="e8d1af8a-cc75-4f46-9546-125e4ac8b96c" providerId="ADAL" clId="{A99BB994-325A-FC46-8437-8FE191F8E636}" dt="2024-02-26T12:22:35.003" v="128" actId="2696"/>
          <pc:sldLayoutMkLst>
            <pc:docMk/>
            <pc:sldMasterMk cId="1045265542" sldId="2147483673"/>
            <pc:sldLayoutMk cId="0" sldId="2147483676"/>
          </pc:sldLayoutMkLst>
        </pc:sldLayoutChg>
        <pc:sldLayoutChg chg="del">
          <pc:chgData name="Evans, Thomas" userId="e8d1af8a-cc75-4f46-9546-125e4ac8b96c" providerId="ADAL" clId="{A99BB994-325A-FC46-8437-8FE191F8E636}" dt="2024-02-26T12:22:35.003" v="129" actId="2696"/>
          <pc:sldLayoutMkLst>
            <pc:docMk/>
            <pc:sldMasterMk cId="1045265542" sldId="2147483673"/>
            <pc:sldLayoutMk cId="0" sldId="2147483677"/>
          </pc:sldLayoutMkLst>
        </pc:sldLayoutChg>
        <pc:sldLayoutChg chg="del">
          <pc:chgData name="Evans, Thomas" userId="e8d1af8a-cc75-4f46-9546-125e4ac8b96c" providerId="ADAL" clId="{A99BB994-325A-FC46-8437-8FE191F8E636}" dt="2024-02-26T12:22:35.004" v="130" actId="2696"/>
          <pc:sldLayoutMkLst>
            <pc:docMk/>
            <pc:sldMasterMk cId="1045265542" sldId="2147483673"/>
            <pc:sldLayoutMk cId="0" sldId="2147483678"/>
          </pc:sldLayoutMkLst>
        </pc:sldLayoutChg>
        <pc:sldLayoutChg chg="del">
          <pc:chgData name="Evans, Thomas" userId="e8d1af8a-cc75-4f46-9546-125e4ac8b96c" providerId="ADAL" clId="{A99BB994-325A-FC46-8437-8FE191F8E636}" dt="2024-02-26T12:22:35.004" v="131" actId="2696"/>
          <pc:sldLayoutMkLst>
            <pc:docMk/>
            <pc:sldMasterMk cId="1045265542" sldId="2147483673"/>
            <pc:sldLayoutMk cId="0" sldId="2147483679"/>
          </pc:sldLayoutMkLst>
        </pc:sldLayoutChg>
        <pc:sldLayoutChg chg="del">
          <pc:chgData name="Evans, Thomas" userId="e8d1af8a-cc75-4f46-9546-125e4ac8b96c" providerId="ADAL" clId="{A99BB994-325A-FC46-8437-8FE191F8E636}" dt="2024-02-26T12:22:35.004" v="132" actId="2696"/>
          <pc:sldLayoutMkLst>
            <pc:docMk/>
            <pc:sldMasterMk cId="1045265542" sldId="2147483673"/>
            <pc:sldLayoutMk cId="0" sldId="2147483680"/>
          </pc:sldLayoutMkLst>
        </pc:sldLayoutChg>
        <pc:sldLayoutChg chg="del">
          <pc:chgData name="Evans, Thomas" userId="e8d1af8a-cc75-4f46-9546-125e4ac8b96c" providerId="ADAL" clId="{A99BB994-325A-FC46-8437-8FE191F8E636}" dt="2024-02-26T12:22:35.005" v="133" actId="2696"/>
          <pc:sldLayoutMkLst>
            <pc:docMk/>
            <pc:sldMasterMk cId="1045265542" sldId="2147483673"/>
            <pc:sldLayoutMk cId="0" sldId="2147483681"/>
          </pc:sldLayoutMkLst>
        </pc:sldLayoutChg>
        <pc:sldLayoutChg chg="del">
          <pc:chgData name="Evans, Thomas" userId="e8d1af8a-cc75-4f46-9546-125e4ac8b96c" providerId="ADAL" clId="{A99BB994-325A-FC46-8437-8FE191F8E636}" dt="2024-02-26T12:22:35.005" v="134" actId="2696"/>
          <pc:sldLayoutMkLst>
            <pc:docMk/>
            <pc:sldMasterMk cId="1045265542" sldId="2147483673"/>
            <pc:sldLayoutMk cId="0" sldId="2147483682"/>
          </pc:sldLayoutMkLst>
        </pc:sldLayoutChg>
        <pc:sldLayoutChg chg="del">
          <pc:chgData name="Evans, Thomas" userId="e8d1af8a-cc75-4f46-9546-125e4ac8b96c" providerId="ADAL" clId="{A99BB994-325A-FC46-8437-8FE191F8E636}" dt="2024-02-26T12:22:35.006" v="135" actId="2696"/>
          <pc:sldLayoutMkLst>
            <pc:docMk/>
            <pc:sldMasterMk cId="1045265542" sldId="2147483673"/>
            <pc:sldLayoutMk cId="0" sldId="2147483683"/>
          </pc:sldLayoutMkLst>
        </pc:sldLayoutChg>
        <pc:sldLayoutChg chg="del">
          <pc:chgData name="Evans, Thomas" userId="e8d1af8a-cc75-4f46-9546-125e4ac8b96c" providerId="ADAL" clId="{A99BB994-325A-FC46-8437-8FE191F8E636}" dt="2024-02-26T12:22:35.006" v="136" actId="2696"/>
          <pc:sldLayoutMkLst>
            <pc:docMk/>
            <pc:sldMasterMk cId="1045265542" sldId="2147483673"/>
            <pc:sldLayoutMk cId="0" sldId="2147483684"/>
          </pc:sldLayoutMkLst>
        </pc:sldLayoutChg>
      </pc:sldMasterChg>
      <pc:sldMasterChg chg="del delSldLayout">
        <pc:chgData name="Evans, Thomas" userId="e8d1af8a-cc75-4f46-9546-125e4ac8b96c" providerId="ADAL" clId="{A99BB994-325A-FC46-8437-8FE191F8E636}" dt="2024-02-26T12:22:34.927" v="25" actId="2696"/>
        <pc:sldMasterMkLst>
          <pc:docMk/>
          <pc:sldMasterMk cId="2022257634" sldId="2147483697"/>
        </pc:sldMasterMkLst>
        <pc:sldLayoutChg chg="del">
          <pc:chgData name="Evans, Thomas" userId="e8d1af8a-cc75-4f46-9546-125e4ac8b96c" providerId="ADAL" clId="{A99BB994-325A-FC46-8437-8FE191F8E636}" dt="2024-02-26T12:22:34.922" v="14" actId="2696"/>
          <pc:sldLayoutMkLst>
            <pc:docMk/>
            <pc:sldMasterMk cId="2022257634" sldId="2147483697"/>
            <pc:sldLayoutMk cId="0" sldId="2147483698"/>
          </pc:sldLayoutMkLst>
        </pc:sldLayoutChg>
        <pc:sldLayoutChg chg="del">
          <pc:chgData name="Evans, Thomas" userId="e8d1af8a-cc75-4f46-9546-125e4ac8b96c" providerId="ADAL" clId="{A99BB994-325A-FC46-8437-8FE191F8E636}" dt="2024-02-26T12:22:34.923" v="15" actId="2696"/>
          <pc:sldLayoutMkLst>
            <pc:docMk/>
            <pc:sldMasterMk cId="2022257634" sldId="2147483697"/>
            <pc:sldLayoutMk cId="0" sldId="2147483699"/>
          </pc:sldLayoutMkLst>
        </pc:sldLayoutChg>
        <pc:sldLayoutChg chg="del">
          <pc:chgData name="Evans, Thomas" userId="e8d1af8a-cc75-4f46-9546-125e4ac8b96c" providerId="ADAL" clId="{A99BB994-325A-FC46-8437-8FE191F8E636}" dt="2024-02-26T12:22:34.923" v="16" actId="2696"/>
          <pc:sldLayoutMkLst>
            <pc:docMk/>
            <pc:sldMasterMk cId="2022257634" sldId="2147483697"/>
            <pc:sldLayoutMk cId="0" sldId="2147483700"/>
          </pc:sldLayoutMkLst>
        </pc:sldLayoutChg>
        <pc:sldLayoutChg chg="del">
          <pc:chgData name="Evans, Thomas" userId="e8d1af8a-cc75-4f46-9546-125e4ac8b96c" providerId="ADAL" clId="{A99BB994-325A-FC46-8437-8FE191F8E636}" dt="2024-02-26T12:22:34.923" v="17" actId="2696"/>
          <pc:sldLayoutMkLst>
            <pc:docMk/>
            <pc:sldMasterMk cId="2022257634" sldId="2147483697"/>
            <pc:sldLayoutMk cId="0" sldId="2147483701"/>
          </pc:sldLayoutMkLst>
        </pc:sldLayoutChg>
        <pc:sldLayoutChg chg="del">
          <pc:chgData name="Evans, Thomas" userId="e8d1af8a-cc75-4f46-9546-125e4ac8b96c" providerId="ADAL" clId="{A99BB994-325A-FC46-8437-8FE191F8E636}" dt="2024-02-26T12:22:34.924" v="18" actId="2696"/>
          <pc:sldLayoutMkLst>
            <pc:docMk/>
            <pc:sldMasterMk cId="2022257634" sldId="2147483697"/>
            <pc:sldLayoutMk cId="0" sldId="2147483702"/>
          </pc:sldLayoutMkLst>
        </pc:sldLayoutChg>
        <pc:sldLayoutChg chg="del">
          <pc:chgData name="Evans, Thomas" userId="e8d1af8a-cc75-4f46-9546-125e4ac8b96c" providerId="ADAL" clId="{A99BB994-325A-FC46-8437-8FE191F8E636}" dt="2024-02-26T12:22:34.924" v="19" actId="2696"/>
          <pc:sldLayoutMkLst>
            <pc:docMk/>
            <pc:sldMasterMk cId="2022257634" sldId="2147483697"/>
            <pc:sldLayoutMk cId="0" sldId="2147483703"/>
          </pc:sldLayoutMkLst>
        </pc:sldLayoutChg>
        <pc:sldLayoutChg chg="del">
          <pc:chgData name="Evans, Thomas" userId="e8d1af8a-cc75-4f46-9546-125e4ac8b96c" providerId="ADAL" clId="{A99BB994-325A-FC46-8437-8FE191F8E636}" dt="2024-02-26T12:22:34.924" v="20" actId="2696"/>
          <pc:sldLayoutMkLst>
            <pc:docMk/>
            <pc:sldMasterMk cId="2022257634" sldId="2147483697"/>
            <pc:sldLayoutMk cId="0" sldId="2147483704"/>
          </pc:sldLayoutMkLst>
        </pc:sldLayoutChg>
        <pc:sldLayoutChg chg="del">
          <pc:chgData name="Evans, Thomas" userId="e8d1af8a-cc75-4f46-9546-125e4ac8b96c" providerId="ADAL" clId="{A99BB994-325A-FC46-8437-8FE191F8E636}" dt="2024-02-26T12:22:34.925" v="21" actId="2696"/>
          <pc:sldLayoutMkLst>
            <pc:docMk/>
            <pc:sldMasterMk cId="2022257634" sldId="2147483697"/>
            <pc:sldLayoutMk cId="0" sldId="2147483705"/>
          </pc:sldLayoutMkLst>
        </pc:sldLayoutChg>
        <pc:sldLayoutChg chg="del">
          <pc:chgData name="Evans, Thomas" userId="e8d1af8a-cc75-4f46-9546-125e4ac8b96c" providerId="ADAL" clId="{A99BB994-325A-FC46-8437-8FE191F8E636}" dt="2024-02-26T12:22:34.925" v="22" actId="2696"/>
          <pc:sldLayoutMkLst>
            <pc:docMk/>
            <pc:sldMasterMk cId="2022257634" sldId="2147483697"/>
            <pc:sldLayoutMk cId="0" sldId="2147483706"/>
          </pc:sldLayoutMkLst>
        </pc:sldLayoutChg>
        <pc:sldLayoutChg chg="del">
          <pc:chgData name="Evans, Thomas" userId="e8d1af8a-cc75-4f46-9546-125e4ac8b96c" providerId="ADAL" clId="{A99BB994-325A-FC46-8437-8FE191F8E636}" dt="2024-02-26T12:22:34.926" v="23" actId="2696"/>
          <pc:sldLayoutMkLst>
            <pc:docMk/>
            <pc:sldMasterMk cId="2022257634" sldId="2147483697"/>
            <pc:sldLayoutMk cId="0" sldId="2147483707"/>
          </pc:sldLayoutMkLst>
        </pc:sldLayoutChg>
        <pc:sldLayoutChg chg="del">
          <pc:chgData name="Evans, Thomas" userId="e8d1af8a-cc75-4f46-9546-125e4ac8b96c" providerId="ADAL" clId="{A99BB994-325A-FC46-8437-8FE191F8E636}" dt="2024-02-26T12:22:34.926" v="24" actId="2696"/>
          <pc:sldLayoutMkLst>
            <pc:docMk/>
            <pc:sldMasterMk cId="2022257634" sldId="2147483697"/>
            <pc:sldLayoutMk cId="0" sldId="2147483708"/>
          </pc:sldLayoutMkLst>
        </pc:sldLayoutChg>
      </pc:sldMasterChg>
      <pc:sldMasterChg chg="del delSldLayout">
        <pc:chgData name="Evans, Thomas" userId="e8d1af8a-cc75-4f46-9546-125e4ac8b96c" providerId="ADAL" clId="{A99BB994-325A-FC46-8437-8FE191F8E636}" dt="2024-02-26T12:22:34.995" v="122" actId="2696"/>
        <pc:sldMasterMkLst>
          <pc:docMk/>
          <pc:sldMasterMk cId="2102034103" sldId="2147483709"/>
        </pc:sldMasterMkLst>
        <pc:sldLayoutChg chg="del">
          <pc:chgData name="Evans, Thomas" userId="e8d1af8a-cc75-4f46-9546-125e4ac8b96c" providerId="ADAL" clId="{A99BB994-325A-FC46-8437-8FE191F8E636}" dt="2024-02-26T12:22:34.990" v="110" actId="2696"/>
          <pc:sldLayoutMkLst>
            <pc:docMk/>
            <pc:sldMasterMk cId="2102034103" sldId="2147483709"/>
            <pc:sldLayoutMk cId="0" sldId="2147483710"/>
          </pc:sldLayoutMkLst>
        </pc:sldLayoutChg>
        <pc:sldLayoutChg chg="del">
          <pc:chgData name="Evans, Thomas" userId="e8d1af8a-cc75-4f46-9546-125e4ac8b96c" providerId="ADAL" clId="{A99BB994-325A-FC46-8437-8FE191F8E636}" dt="2024-02-26T12:22:34.991" v="111" actId="2696"/>
          <pc:sldLayoutMkLst>
            <pc:docMk/>
            <pc:sldMasterMk cId="2102034103" sldId="2147483709"/>
            <pc:sldLayoutMk cId="0" sldId="2147483711"/>
          </pc:sldLayoutMkLst>
        </pc:sldLayoutChg>
        <pc:sldLayoutChg chg="del">
          <pc:chgData name="Evans, Thomas" userId="e8d1af8a-cc75-4f46-9546-125e4ac8b96c" providerId="ADAL" clId="{A99BB994-325A-FC46-8437-8FE191F8E636}" dt="2024-02-26T12:22:34.991" v="112" actId="2696"/>
          <pc:sldLayoutMkLst>
            <pc:docMk/>
            <pc:sldMasterMk cId="2102034103" sldId="2147483709"/>
            <pc:sldLayoutMk cId="0" sldId="2147483712"/>
          </pc:sldLayoutMkLst>
        </pc:sldLayoutChg>
        <pc:sldLayoutChg chg="del">
          <pc:chgData name="Evans, Thomas" userId="e8d1af8a-cc75-4f46-9546-125e4ac8b96c" providerId="ADAL" clId="{A99BB994-325A-FC46-8437-8FE191F8E636}" dt="2024-02-26T12:22:34.991" v="113" actId="2696"/>
          <pc:sldLayoutMkLst>
            <pc:docMk/>
            <pc:sldMasterMk cId="2102034103" sldId="2147483709"/>
            <pc:sldLayoutMk cId="0" sldId="2147483713"/>
          </pc:sldLayoutMkLst>
        </pc:sldLayoutChg>
        <pc:sldLayoutChg chg="del">
          <pc:chgData name="Evans, Thomas" userId="e8d1af8a-cc75-4f46-9546-125e4ac8b96c" providerId="ADAL" clId="{A99BB994-325A-FC46-8437-8FE191F8E636}" dt="2024-02-26T12:22:34.992" v="114" actId="2696"/>
          <pc:sldLayoutMkLst>
            <pc:docMk/>
            <pc:sldMasterMk cId="2102034103" sldId="2147483709"/>
            <pc:sldLayoutMk cId="0" sldId="2147483714"/>
          </pc:sldLayoutMkLst>
        </pc:sldLayoutChg>
        <pc:sldLayoutChg chg="del">
          <pc:chgData name="Evans, Thomas" userId="e8d1af8a-cc75-4f46-9546-125e4ac8b96c" providerId="ADAL" clId="{A99BB994-325A-FC46-8437-8FE191F8E636}" dt="2024-02-26T12:22:34.992" v="115" actId="2696"/>
          <pc:sldLayoutMkLst>
            <pc:docMk/>
            <pc:sldMasterMk cId="2102034103" sldId="2147483709"/>
            <pc:sldLayoutMk cId="0" sldId="2147483715"/>
          </pc:sldLayoutMkLst>
        </pc:sldLayoutChg>
        <pc:sldLayoutChg chg="del">
          <pc:chgData name="Evans, Thomas" userId="e8d1af8a-cc75-4f46-9546-125e4ac8b96c" providerId="ADAL" clId="{A99BB994-325A-FC46-8437-8FE191F8E636}" dt="2024-02-26T12:22:34.992" v="116" actId="2696"/>
          <pc:sldLayoutMkLst>
            <pc:docMk/>
            <pc:sldMasterMk cId="2102034103" sldId="2147483709"/>
            <pc:sldLayoutMk cId="0" sldId="2147483716"/>
          </pc:sldLayoutMkLst>
        </pc:sldLayoutChg>
        <pc:sldLayoutChg chg="del">
          <pc:chgData name="Evans, Thomas" userId="e8d1af8a-cc75-4f46-9546-125e4ac8b96c" providerId="ADAL" clId="{A99BB994-325A-FC46-8437-8FE191F8E636}" dt="2024-02-26T12:22:34.993" v="117" actId="2696"/>
          <pc:sldLayoutMkLst>
            <pc:docMk/>
            <pc:sldMasterMk cId="2102034103" sldId="2147483709"/>
            <pc:sldLayoutMk cId="0" sldId="2147483717"/>
          </pc:sldLayoutMkLst>
        </pc:sldLayoutChg>
        <pc:sldLayoutChg chg="del">
          <pc:chgData name="Evans, Thomas" userId="e8d1af8a-cc75-4f46-9546-125e4ac8b96c" providerId="ADAL" clId="{A99BB994-325A-FC46-8437-8FE191F8E636}" dt="2024-02-26T12:22:34.993" v="118" actId="2696"/>
          <pc:sldLayoutMkLst>
            <pc:docMk/>
            <pc:sldMasterMk cId="2102034103" sldId="2147483709"/>
            <pc:sldLayoutMk cId="0" sldId="2147483718"/>
          </pc:sldLayoutMkLst>
        </pc:sldLayoutChg>
        <pc:sldLayoutChg chg="del">
          <pc:chgData name="Evans, Thomas" userId="e8d1af8a-cc75-4f46-9546-125e4ac8b96c" providerId="ADAL" clId="{A99BB994-325A-FC46-8437-8FE191F8E636}" dt="2024-02-26T12:22:34.993" v="119" actId="2696"/>
          <pc:sldLayoutMkLst>
            <pc:docMk/>
            <pc:sldMasterMk cId="2102034103" sldId="2147483709"/>
            <pc:sldLayoutMk cId="0" sldId="2147483719"/>
          </pc:sldLayoutMkLst>
        </pc:sldLayoutChg>
        <pc:sldLayoutChg chg="del">
          <pc:chgData name="Evans, Thomas" userId="e8d1af8a-cc75-4f46-9546-125e4ac8b96c" providerId="ADAL" clId="{A99BB994-325A-FC46-8437-8FE191F8E636}" dt="2024-02-26T12:22:34.994" v="120" actId="2696"/>
          <pc:sldLayoutMkLst>
            <pc:docMk/>
            <pc:sldMasterMk cId="2102034103" sldId="2147483709"/>
            <pc:sldLayoutMk cId="0" sldId="2147483720"/>
          </pc:sldLayoutMkLst>
        </pc:sldLayoutChg>
        <pc:sldLayoutChg chg="del">
          <pc:chgData name="Evans, Thomas" userId="e8d1af8a-cc75-4f46-9546-125e4ac8b96c" providerId="ADAL" clId="{A99BB994-325A-FC46-8437-8FE191F8E636}" dt="2024-02-26T12:22:34.994" v="121" actId="2696"/>
          <pc:sldLayoutMkLst>
            <pc:docMk/>
            <pc:sldMasterMk cId="2102034103" sldId="2147483709"/>
            <pc:sldLayoutMk cId="0" sldId="2147483721"/>
          </pc:sldLayoutMkLst>
        </pc:sldLayoutChg>
      </pc:sldMasterChg>
      <pc:sldMasterChg chg="del delSldLayout">
        <pc:chgData name="Evans, Thomas" userId="e8d1af8a-cc75-4f46-9546-125e4ac8b96c" providerId="ADAL" clId="{A99BB994-325A-FC46-8437-8FE191F8E636}" dt="2024-02-26T12:22:34.957" v="48" actId="2696"/>
        <pc:sldMasterMkLst>
          <pc:docMk/>
          <pc:sldMasterMk cId="1816261411" sldId="2147483735"/>
        </pc:sldMasterMkLst>
        <pc:sldLayoutChg chg="del">
          <pc:chgData name="Evans, Thomas" userId="e8d1af8a-cc75-4f46-9546-125e4ac8b96c" providerId="ADAL" clId="{A99BB994-325A-FC46-8437-8FE191F8E636}" dt="2024-02-26T12:22:34.952" v="36" actId="2696"/>
          <pc:sldLayoutMkLst>
            <pc:docMk/>
            <pc:sldMasterMk cId="1816261411" sldId="2147483735"/>
            <pc:sldLayoutMk cId="0" sldId="2147483736"/>
          </pc:sldLayoutMkLst>
        </pc:sldLayoutChg>
        <pc:sldLayoutChg chg="del">
          <pc:chgData name="Evans, Thomas" userId="e8d1af8a-cc75-4f46-9546-125e4ac8b96c" providerId="ADAL" clId="{A99BB994-325A-FC46-8437-8FE191F8E636}" dt="2024-02-26T12:22:34.952" v="37" actId="2696"/>
          <pc:sldLayoutMkLst>
            <pc:docMk/>
            <pc:sldMasterMk cId="1816261411" sldId="2147483735"/>
            <pc:sldLayoutMk cId="0" sldId="2147483737"/>
          </pc:sldLayoutMkLst>
        </pc:sldLayoutChg>
        <pc:sldLayoutChg chg="del">
          <pc:chgData name="Evans, Thomas" userId="e8d1af8a-cc75-4f46-9546-125e4ac8b96c" providerId="ADAL" clId="{A99BB994-325A-FC46-8437-8FE191F8E636}" dt="2024-02-26T12:22:34.953" v="38" actId="2696"/>
          <pc:sldLayoutMkLst>
            <pc:docMk/>
            <pc:sldMasterMk cId="1816261411" sldId="2147483735"/>
            <pc:sldLayoutMk cId="0" sldId="2147483738"/>
          </pc:sldLayoutMkLst>
        </pc:sldLayoutChg>
        <pc:sldLayoutChg chg="del">
          <pc:chgData name="Evans, Thomas" userId="e8d1af8a-cc75-4f46-9546-125e4ac8b96c" providerId="ADAL" clId="{A99BB994-325A-FC46-8437-8FE191F8E636}" dt="2024-02-26T12:22:34.953" v="39" actId="2696"/>
          <pc:sldLayoutMkLst>
            <pc:docMk/>
            <pc:sldMasterMk cId="1816261411" sldId="2147483735"/>
            <pc:sldLayoutMk cId="0" sldId="2147483739"/>
          </pc:sldLayoutMkLst>
        </pc:sldLayoutChg>
        <pc:sldLayoutChg chg="del">
          <pc:chgData name="Evans, Thomas" userId="e8d1af8a-cc75-4f46-9546-125e4ac8b96c" providerId="ADAL" clId="{A99BB994-325A-FC46-8437-8FE191F8E636}" dt="2024-02-26T12:22:34.954" v="40" actId="2696"/>
          <pc:sldLayoutMkLst>
            <pc:docMk/>
            <pc:sldMasterMk cId="1816261411" sldId="2147483735"/>
            <pc:sldLayoutMk cId="0" sldId="2147483740"/>
          </pc:sldLayoutMkLst>
        </pc:sldLayoutChg>
        <pc:sldLayoutChg chg="del">
          <pc:chgData name="Evans, Thomas" userId="e8d1af8a-cc75-4f46-9546-125e4ac8b96c" providerId="ADAL" clId="{A99BB994-325A-FC46-8437-8FE191F8E636}" dt="2024-02-26T12:22:34.954" v="41" actId="2696"/>
          <pc:sldLayoutMkLst>
            <pc:docMk/>
            <pc:sldMasterMk cId="1816261411" sldId="2147483735"/>
            <pc:sldLayoutMk cId="0" sldId="2147483741"/>
          </pc:sldLayoutMkLst>
        </pc:sldLayoutChg>
        <pc:sldLayoutChg chg="del">
          <pc:chgData name="Evans, Thomas" userId="e8d1af8a-cc75-4f46-9546-125e4ac8b96c" providerId="ADAL" clId="{A99BB994-325A-FC46-8437-8FE191F8E636}" dt="2024-02-26T12:22:34.955" v="42" actId="2696"/>
          <pc:sldLayoutMkLst>
            <pc:docMk/>
            <pc:sldMasterMk cId="1816261411" sldId="2147483735"/>
            <pc:sldLayoutMk cId="0" sldId="2147483742"/>
          </pc:sldLayoutMkLst>
        </pc:sldLayoutChg>
        <pc:sldLayoutChg chg="del">
          <pc:chgData name="Evans, Thomas" userId="e8d1af8a-cc75-4f46-9546-125e4ac8b96c" providerId="ADAL" clId="{A99BB994-325A-FC46-8437-8FE191F8E636}" dt="2024-02-26T12:22:34.955" v="43" actId="2696"/>
          <pc:sldLayoutMkLst>
            <pc:docMk/>
            <pc:sldMasterMk cId="1816261411" sldId="2147483735"/>
            <pc:sldLayoutMk cId="0" sldId="2147483743"/>
          </pc:sldLayoutMkLst>
        </pc:sldLayoutChg>
        <pc:sldLayoutChg chg="del">
          <pc:chgData name="Evans, Thomas" userId="e8d1af8a-cc75-4f46-9546-125e4ac8b96c" providerId="ADAL" clId="{A99BB994-325A-FC46-8437-8FE191F8E636}" dt="2024-02-26T12:22:34.955" v="44" actId="2696"/>
          <pc:sldLayoutMkLst>
            <pc:docMk/>
            <pc:sldMasterMk cId="1816261411" sldId="2147483735"/>
            <pc:sldLayoutMk cId="0" sldId="2147483744"/>
          </pc:sldLayoutMkLst>
        </pc:sldLayoutChg>
        <pc:sldLayoutChg chg="del">
          <pc:chgData name="Evans, Thomas" userId="e8d1af8a-cc75-4f46-9546-125e4ac8b96c" providerId="ADAL" clId="{A99BB994-325A-FC46-8437-8FE191F8E636}" dt="2024-02-26T12:22:34.956" v="45" actId="2696"/>
          <pc:sldLayoutMkLst>
            <pc:docMk/>
            <pc:sldMasterMk cId="1816261411" sldId="2147483735"/>
            <pc:sldLayoutMk cId="0" sldId="2147483745"/>
          </pc:sldLayoutMkLst>
        </pc:sldLayoutChg>
        <pc:sldLayoutChg chg="del">
          <pc:chgData name="Evans, Thomas" userId="e8d1af8a-cc75-4f46-9546-125e4ac8b96c" providerId="ADAL" clId="{A99BB994-325A-FC46-8437-8FE191F8E636}" dt="2024-02-26T12:22:34.956" v="46" actId="2696"/>
          <pc:sldLayoutMkLst>
            <pc:docMk/>
            <pc:sldMasterMk cId="1816261411" sldId="2147483735"/>
            <pc:sldLayoutMk cId="0" sldId="2147483746"/>
          </pc:sldLayoutMkLst>
        </pc:sldLayoutChg>
        <pc:sldLayoutChg chg="del">
          <pc:chgData name="Evans, Thomas" userId="e8d1af8a-cc75-4f46-9546-125e4ac8b96c" providerId="ADAL" clId="{A99BB994-325A-FC46-8437-8FE191F8E636}" dt="2024-02-26T12:22:34.956" v="47" actId="2696"/>
          <pc:sldLayoutMkLst>
            <pc:docMk/>
            <pc:sldMasterMk cId="1816261411" sldId="2147483735"/>
            <pc:sldLayoutMk cId="0" sldId="2147483747"/>
          </pc:sldLayoutMkLst>
        </pc:sldLayoutChg>
      </pc:sldMasterChg>
      <pc:sldMasterChg chg="del delSldLayout">
        <pc:chgData name="Evans, Thomas" userId="e8d1af8a-cc75-4f46-9546-125e4ac8b96c" providerId="ADAL" clId="{A99BB994-325A-FC46-8437-8FE191F8E636}" dt="2024-02-26T12:22:34.988" v="107" actId="2696"/>
        <pc:sldMasterMkLst>
          <pc:docMk/>
          <pc:sldMasterMk cId="1618595768" sldId="2147483748"/>
        </pc:sldMasterMkLst>
        <pc:sldLayoutChg chg="del">
          <pc:chgData name="Evans, Thomas" userId="e8d1af8a-cc75-4f46-9546-125e4ac8b96c" providerId="ADAL" clId="{A99BB994-325A-FC46-8437-8FE191F8E636}" dt="2024-02-26T12:22:34.983" v="95" actId="2696"/>
          <pc:sldLayoutMkLst>
            <pc:docMk/>
            <pc:sldMasterMk cId="1618595768" sldId="2147483748"/>
            <pc:sldLayoutMk cId="0" sldId="2147483749"/>
          </pc:sldLayoutMkLst>
        </pc:sldLayoutChg>
        <pc:sldLayoutChg chg="del">
          <pc:chgData name="Evans, Thomas" userId="e8d1af8a-cc75-4f46-9546-125e4ac8b96c" providerId="ADAL" clId="{A99BB994-325A-FC46-8437-8FE191F8E636}" dt="2024-02-26T12:22:34.983" v="96" actId="2696"/>
          <pc:sldLayoutMkLst>
            <pc:docMk/>
            <pc:sldMasterMk cId="1618595768" sldId="2147483748"/>
            <pc:sldLayoutMk cId="0" sldId="2147483750"/>
          </pc:sldLayoutMkLst>
        </pc:sldLayoutChg>
        <pc:sldLayoutChg chg="del">
          <pc:chgData name="Evans, Thomas" userId="e8d1af8a-cc75-4f46-9546-125e4ac8b96c" providerId="ADAL" clId="{A99BB994-325A-FC46-8437-8FE191F8E636}" dt="2024-02-26T12:22:34.984" v="97" actId="2696"/>
          <pc:sldLayoutMkLst>
            <pc:docMk/>
            <pc:sldMasterMk cId="1618595768" sldId="2147483748"/>
            <pc:sldLayoutMk cId="0" sldId="2147483751"/>
          </pc:sldLayoutMkLst>
        </pc:sldLayoutChg>
        <pc:sldLayoutChg chg="del">
          <pc:chgData name="Evans, Thomas" userId="e8d1af8a-cc75-4f46-9546-125e4ac8b96c" providerId="ADAL" clId="{A99BB994-325A-FC46-8437-8FE191F8E636}" dt="2024-02-26T12:22:34.984" v="98" actId="2696"/>
          <pc:sldLayoutMkLst>
            <pc:docMk/>
            <pc:sldMasterMk cId="1618595768" sldId="2147483748"/>
            <pc:sldLayoutMk cId="0" sldId="2147483752"/>
          </pc:sldLayoutMkLst>
        </pc:sldLayoutChg>
        <pc:sldLayoutChg chg="del">
          <pc:chgData name="Evans, Thomas" userId="e8d1af8a-cc75-4f46-9546-125e4ac8b96c" providerId="ADAL" clId="{A99BB994-325A-FC46-8437-8FE191F8E636}" dt="2024-02-26T12:22:34.985" v="99" actId="2696"/>
          <pc:sldLayoutMkLst>
            <pc:docMk/>
            <pc:sldMasterMk cId="1618595768" sldId="2147483748"/>
            <pc:sldLayoutMk cId="0" sldId="2147483753"/>
          </pc:sldLayoutMkLst>
        </pc:sldLayoutChg>
        <pc:sldLayoutChg chg="del">
          <pc:chgData name="Evans, Thomas" userId="e8d1af8a-cc75-4f46-9546-125e4ac8b96c" providerId="ADAL" clId="{A99BB994-325A-FC46-8437-8FE191F8E636}" dt="2024-02-26T12:22:34.985" v="100" actId="2696"/>
          <pc:sldLayoutMkLst>
            <pc:docMk/>
            <pc:sldMasterMk cId="1618595768" sldId="2147483748"/>
            <pc:sldLayoutMk cId="0" sldId="2147483754"/>
          </pc:sldLayoutMkLst>
        </pc:sldLayoutChg>
        <pc:sldLayoutChg chg="del">
          <pc:chgData name="Evans, Thomas" userId="e8d1af8a-cc75-4f46-9546-125e4ac8b96c" providerId="ADAL" clId="{A99BB994-325A-FC46-8437-8FE191F8E636}" dt="2024-02-26T12:22:34.985" v="101" actId="2696"/>
          <pc:sldLayoutMkLst>
            <pc:docMk/>
            <pc:sldMasterMk cId="1618595768" sldId="2147483748"/>
            <pc:sldLayoutMk cId="0" sldId="2147483755"/>
          </pc:sldLayoutMkLst>
        </pc:sldLayoutChg>
        <pc:sldLayoutChg chg="del">
          <pc:chgData name="Evans, Thomas" userId="e8d1af8a-cc75-4f46-9546-125e4ac8b96c" providerId="ADAL" clId="{A99BB994-325A-FC46-8437-8FE191F8E636}" dt="2024-02-26T12:22:34.986" v="102" actId="2696"/>
          <pc:sldLayoutMkLst>
            <pc:docMk/>
            <pc:sldMasterMk cId="1618595768" sldId="2147483748"/>
            <pc:sldLayoutMk cId="0" sldId="2147483756"/>
          </pc:sldLayoutMkLst>
        </pc:sldLayoutChg>
        <pc:sldLayoutChg chg="del">
          <pc:chgData name="Evans, Thomas" userId="e8d1af8a-cc75-4f46-9546-125e4ac8b96c" providerId="ADAL" clId="{A99BB994-325A-FC46-8437-8FE191F8E636}" dt="2024-02-26T12:22:34.986" v="103" actId="2696"/>
          <pc:sldLayoutMkLst>
            <pc:docMk/>
            <pc:sldMasterMk cId="1618595768" sldId="2147483748"/>
            <pc:sldLayoutMk cId="0" sldId="2147483757"/>
          </pc:sldLayoutMkLst>
        </pc:sldLayoutChg>
        <pc:sldLayoutChg chg="del">
          <pc:chgData name="Evans, Thomas" userId="e8d1af8a-cc75-4f46-9546-125e4ac8b96c" providerId="ADAL" clId="{A99BB994-325A-FC46-8437-8FE191F8E636}" dt="2024-02-26T12:22:34.986" v="104" actId="2696"/>
          <pc:sldLayoutMkLst>
            <pc:docMk/>
            <pc:sldMasterMk cId="1618595768" sldId="2147483748"/>
            <pc:sldLayoutMk cId="0" sldId="2147483758"/>
          </pc:sldLayoutMkLst>
        </pc:sldLayoutChg>
        <pc:sldLayoutChg chg="del">
          <pc:chgData name="Evans, Thomas" userId="e8d1af8a-cc75-4f46-9546-125e4ac8b96c" providerId="ADAL" clId="{A99BB994-325A-FC46-8437-8FE191F8E636}" dt="2024-02-26T12:22:34.987" v="105" actId="2696"/>
          <pc:sldLayoutMkLst>
            <pc:docMk/>
            <pc:sldMasterMk cId="1618595768" sldId="2147483748"/>
            <pc:sldLayoutMk cId="0" sldId="2147483759"/>
          </pc:sldLayoutMkLst>
        </pc:sldLayoutChg>
        <pc:sldLayoutChg chg="del">
          <pc:chgData name="Evans, Thomas" userId="e8d1af8a-cc75-4f46-9546-125e4ac8b96c" providerId="ADAL" clId="{A99BB994-325A-FC46-8437-8FE191F8E636}" dt="2024-02-26T12:22:34.987" v="106" actId="2696"/>
          <pc:sldLayoutMkLst>
            <pc:docMk/>
            <pc:sldMasterMk cId="1618595768" sldId="2147483748"/>
            <pc:sldLayoutMk cId="0" sldId="2147483760"/>
          </pc:sldLayoutMkLst>
        </pc:sldLayoutChg>
      </pc:sldMasterChg>
      <pc:sldMasterChg chg="del delSldLayout">
        <pc:chgData name="Evans, Thomas" userId="e8d1af8a-cc75-4f46-9546-125e4ac8b96c" providerId="ADAL" clId="{A99BB994-325A-FC46-8437-8FE191F8E636}" dt="2024-02-26T12:22:34.970" v="77" actId="2696"/>
        <pc:sldMasterMkLst>
          <pc:docMk/>
          <pc:sldMasterMk cId="1727822757" sldId="2147483761"/>
        </pc:sldMasterMkLst>
        <pc:sldLayoutChg chg="del">
          <pc:chgData name="Evans, Thomas" userId="e8d1af8a-cc75-4f46-9546-125e4ac8b96c" providerId="ADAL" clId="{A99BB994-325A-FC46-8437-8FE191F8E636}" dt="2024-02-26T12:22:34.965" v="65" actId="2696"/>
          <pc:sldLayoutMkLst>
            <pc:docMk/>
            <pc:sldMasterMk cId="1727822757" sldId="2147483761"/>
            <pc:sldLayoutMk cId="0" sldId="2147483762"/>
          </pc:sldLayoutMkLst>
        </pc:sldLayoutChg>
        <pc:sldLayoutChg chg="del">
          <pc:chgData name="Evans, Thomas" userId="e8d1af8a-cc75-4f46-9546-125e4ac8b96c" providerId="ADAL" clId="{A99BB994-325A-FC46-8437-8FE191F8E636}" dt="2024-02-26T12:22:34.966" v="66" actId="2696"/>
          <pc:sldLayoutMkLst>
            <pc:docMk/>
            <pc:sldMasterMk cId="1727822757" sldId="2147483761"/>
            <pc:sldLayoutMk cId="0" sldId="2147483763"/>
          </pc:sldLayoutMkLst>
        </pc:sldLayoutChg>
        <pc:sldLayoutChg chg="del">
          <pc:chgData name="Evans, Thomas" userId="e8d1af8a-cc75-4f46-9546-125e4ac8b96c" providerId="ADAL" clId="{A99BB994-325A-FC46-8437-8FE191F8E636}" dt="2024-02-26T12:22:34.966" v="67" actId="2696"/>
          <pc:sldLayoutMkLst>
            <pc:docMk/>
            <pc:sldMasterMk cId="1727822757" sldId="2147483761"/>
            <pc:sldLayoutMk cId="0" sldId="2147483764"/>
          </pc:sldLayoutMkLst>
        </pc:sldLayoutChg>
        <pc:sldLayoutChg chg="del">
          <pc:chgData name="Evans, Thomas" userId="e8d1af8a-cc75-4f46-9546-125e4ac8b96c" providerId="ADAL" clId="{A99BB994-325A-FC46-8437-8FE191F8E636}" dt="2024-02-26T12:22:34.967" v="68" actId="2696"/>
          <pc:sldLayoutMkLst>
            <pc:docMk/>
            <pc:sldMasterMk cId="1727822757" sldId="2147483761"/>
            <pc:sldLayoutMk cId="0" sldId="2147483765"/>
          </pc:sldLayoutMkLst>
        </pc:sldLayoutChg>
        <pc:sldLayoutChg chg="del">
          <pc:chgData name="Evans, Thomas" userId="e8d1af8a-cc75-4f46-9546-125e4ac8b96c" providerId="ADAL" clId="{A99BB994-325A-FC46-8437-8FE191F8E636}" dt="2024-02-26T12:22:34.967" v="69" actId="2696"/>
          <pc:sldLayoutMkLst>
            <pc:docMk/>
            <pc:sldMasterMk cId="1727822757" sldId="2147483761"/>
            <pc:sldLayoutMk cId="0" sldId="2147483766"/>
          </pc:sldLayoutMkLst>
        </pc:sldLayoutChg>
        <pc:sldLayoutChg chg="del">
          <pc:chgData name="Evans, Thomas" userId="e8d1af8a-cc75-4f46-9546-125e4ac8b96c" providerId="ADAL" clId="{A99BB994-325A-FC46-8437-8FE191F8E636}" dt="2024-02-26T12:22:34.967" v="70" actId="2696"/>
          <pc:sldLayoutMkLst>
            <pc:docMk/>
            <pc:sldMasterMk cId="1727822757" sldId="2147483761"/>
            <pc:sldLayoutMk cId="0" sldId="2147483767"/>
          </pc:sldLayoutMkLst>
        </pc:sldLayoutChg>
        <pc:sldLayoutChg chg="del">
          <pc:chgData name="Evans, Thomas" userId="e8d1af8a-cc75-4f46-9546-125e4ac8b96c" providerId="ADAL" clId="{A99BB994-325A-FC46-8437-8FE191F8E636}" dt="2024-02-26T12:22:34.968" v="71" actId="2696"/>
          <pc:sldLayoutMkLst>
            <pc:docMk/>
            <pc:sldMasterMk cId="1727822757" sldId="2147483761"/>
            <pc:sldLayoutMk cId="0" sldId="2147483768"/>
          </pc:sldLayoutMkLst>
        </pc:sldLayoutChg>
        <pc:sldLayoutChg chg="del">
          <pc:chgData name="Evans, Thomas" userId="e8d1af8a-cc75-4f46-9546-125e4ac8b96c" providerId="ADAL" clId="{A99BB994-325A-FC46-8437-8FE191F8E636}" dt="2024-02-26T12:22:34.968" v="72" actId="2696"/>
          <pc:sldLayoutMkLst>
            <pc:docMk/>
            <pc:sldMasterMk cId="1727822757" sldId="2147483761"/>
            <pc:sldLayoutMk cId="0" sldId="2147483769"/>
          </pc:sldLayoutMkLst>
        </pc:sldLayoutChg>
        <pc:sldLayoutChg chg="del">
          <pc:chgData name="Evans, Thomas" userId="e8d1af8a-cc75-4f46-9546-125e4ac8b96c" providerId="ADAL" clId="{A99BB994-325A-FC46-8437-8FE191F8E636}" dt="2024-02-26T12:22:34.969" v="73" actId="2696"/>
          <pc:sldLayoutMkLst>
            <pc:docMk/>
            <pc:sldMasterMk cId="1727822757" sldId="2147483761"/>
            <pc:sldLayoutMk cId="0" sldId="2147483770"/>
          </pc:sldLayoutMkLst>
        </pc:sldLayoutChg>
        <pc:sldLayoutChg chg="del">
          <pc:chgData name="Evans, Thomas" userId="e8d1af8a-cc75-4f46-9546-125e4ac8b96c" providerId="ADAL" clId="{A99BB994-325A-FC46-8437-8FE191F8E636}" dt="2024-02-26T12:22:34.969" v="74" actId="2696"/>
          <pc:sldLayoutMkLst>
            <pc:docMk/>
            <pc:sldMasterMk cId="1727822757" sldId="2147483761"/>
            <pc:sldLayoutMk cId="0" sldId="2147483771"/>
          </pc:sldLayoutMkLst>
        </pc:sldLayoutChg>
        <pc:sldLayoutChg chg="del">
          <pc:chgData name="Evans, Thomas" userId="e8d1af8a-cc75-4f46-9546-125e4ac8b96c" providerId="ADAL" clId="{A99BB994-325A-FC46-8437-8FE191F8E636}" dt="2024-02-26T12:22:34.969" v="75" actId="2696"/>
          <pc:sldLayoutMkLst>
            <pc:docMk/>
            <pc:sldMasterMk cId="1727822757" sldId="2147483761"/>
            <pc:sldLayoutMk cId="0" sldId="2147483772"/>
          </pc:sldLayoutMkLst>
        </pc:sldLayoutChg>
        <pc:sldLayoutChg chg="del">
          <pc:chgData name="Evans, Thomas" userId="e8d1af8a-cc75-4f46-9546-125e4ac8b96c" providerId="ADAL" clId="{A99BB994-325A-FC46-8437-8FE191F8E636}" dt="2024-02-26T12:22:34.970" v="76" actId="2696"/>
          <pc:sldLayoutMkLst>
            <pc:docMk/>
            <pc:sldMasterMk cId="1727822757" sldId="2147483761"/>
            <pc:sldLayoutMk cId="0" sldId="2147483773"/>
          </pc:sldLayoutMkLst>
        </pc:sldLayoutChg>
      </pc:sldMasterChg>
      <pc:sldMasterChg chg="del delSldLayout">
        <pc:chgData name="Evans, Thomas" userId="e8d1af8a-cc75-4f46-9546-125e4ac8b96c" providerId="ADAL" clId="{A99BB994-325A-FC46-8437-8FE191F8E636}" dt="2024-02-26T12:22:34.964" v="63" actId="2696"/>
        <pc:sldMasterMkLst>
          <pc:docMk/>
          <pc:sldMasterMk cId="1906098943" sldId="2147483774"/>
        </pc:sldMasterMkLst>
        <pc:sldLayoutChg chg="del">
          <pc:chgData name="Evans, Thomas" userId="e8d1af8a-cc75-4f46-9546-125e4ac8b96c" providerId="ADAL" clId="{A99BB994-325A-FC46-8437-8FE191F8E636}" dt="2024-02-26T12:22:34.959" v="51" actId="2696"/>
          <pc:sldLayoutMkLst>
            <pc:docMk/>
            <pc:sldMasterMk cId="1906098943" sldId="2147483774"/>
            <pc:sldLayoutMk cId="0" sldId="2147483775"/>
          </pc:sldLayoutMkLst>
        </pc:sldLayoutChg>
        <pc:sldLayoutChg chg="del">
          <pc:chgData name="Evans, Thomas" userId="e8d1af8a-cc75-4f46-9546-125e4ac8b96c" providerId="ADAL" clId="{A99BB994-325A-FC46-8437-8FE191F8E636}" dt="2024-02-26T12:22:34.959" v="52" actId="2696"/>
          <pc:sldLayoutMkLst>
            <pc:docMk/>
            <pc:sldMasterMk cId="1906098943" sldId="2147483774"/>
            <pc:sldLayoutMk cId="0" sldId="2147483776"/>
          </pc:sldLayoutMkLst>
        </pc:sldLayoutChg>
        <pc:sldLayoutChg chg="del">
          <pc:chgData name="Evans, Thomas" userId="e8d1af8a-cc75-4f46-9546-125e4ac8b96c" providerId="ADAL" clId="{A99BB994-325A-FC46-8437-8FE191F8E636}" dt="2024-02-26T12:22:34.960" v="53" actId="2696"/>
          <pc:sldLayoutMkLst>
            <pc:docMk/>
            <pc:sldMasterMk cId="1906098943" sldId="2147483774"/>
            <pc:sldLayoutMk cId="0" sldId="2147483777"/>
          </pc:sldLayoutMkLst>
        </pc:sldLayoutChg>
        <pc:sldLayoutChg chg="del">
          <pc:chgData name="Evans, Thomas" userId="e8d1af8a-cc75-4f46-9546-125e4ac8b96c" providerId="ADAL" clId="{A99BB994-325A-FC46-8437-8FE191F8E636}" dt="2024-02-26T12:22:34.960" v="54" actId="2696"/>
          <pc:sldLayoutMkLst>
            <pc:docMk/>
            <pc:sldMasterMk cId="1906098943" sldId="2147483774"/>
            <pc:sldLayoutMk cId="0" sldId="2147483778"/>
          </pc:sldLayoutMkLst>
        </pc:sldLayoutChg>
        <pc:sldLayoutChg chg="del">
          <pc:chgData name="Evans, Thomas" userId="e8d1af8a-cc75-4f46-9546-125e4ac8b96c" providerId="ADAL" clId="{A99BB994-325A-FC46-8437-8FE191F8E636}" dt="2024-02-26T12:22:34.961" v="55" actId="2696"/>
          <pc:sldLayoutMkLst>
            <pc:docMk/>
            <pc:sldMasterMk cId="1906098943" sldId="2147483774"/>
            <pc:sldLayoutMk cId="0" sldId="2147483779"/>
          </pc:sldLayoutMkLst>
        </pc:sldLayoutChg>
        <pc:sldLayoutChg chg="del">
          <pc:chgData name="Evans, Thomas" userId="e8d1af8a-cc75-4f46-9546-125e4ac8b96c" providerId="ADAL" clId="{A99BB994-325A-FC46-8437-8FE191F8E636}" dt="2024-02-26T12:22:34.961" v="56" actId="2696"/>
          <pc:sldLayoutMkLst>
            <pc:docMk/>
            <pc:sldMasterMk cId="1906098943" sldId="2147483774"/>
            <pc:sldLayoutMk cId="0" sldId="2147483780"/>
          </pc:sldLayoutMkLst>
        </pc:sldLayoutChg>
        <pc:sldLayoutChg chg="del">
          <pc:chgData name="Evans, Thomas" userId="e8d1af8a-cc75-4f46-9546-125e4ac8b96c" providerId="ADAL" clId="{A99BB994-325A-FC46-8437-8FE191F8E636}" dt="2024-02-26T12:22:34.961" v="57" actId="2696"/>
          <pc:sldLayoutMkLst>
            <pc:docMk/>
            <pc:sldMasterMk cId="1906098943" sldId="2147483774"/>
            <pc:sldLayoutMk cId="0" sldId="2147483781"/>
          </pc:sldLayoutMkLst>
        </pc:sldLayoutChg>
        <pc:sldLayoutChg chg="del">
          <pc:chgData name="Evans, Thomas" userId="e8d1af8a-cc75-4f46-9546-125e4ac8b96c" providerId="ADAL" clId="{A99BB994-325A-FC46-8437-8FE191F8E636}" dt="2024-02-26T12:22:34.962" v="58" actId="2696"/>
          <pc:sldLayoutMkLst>
            <pc:docMk/>
            <pc:sldMasterMk cId="1906098943" sldId="2147483774"/>
            <pc:sldLayoutMk cId="0" sldId="2147483782"/>
          </pc:sldLayoutMkLst>
        </pc:sldLayoutChg>
        <pc:sldLayoutChg chg="del">
          <pc:chgData name="Evans, Thomas" userId="e8d1af8a-cc75-4f46-9546-125e4ac8b96c" providerId="ADAL" clId="{A99BB994-325A-FC46-8437-8FE191F8E636}" dt="2024-02-26T12:22:34.962" v="59" actId="2696"/>
          <pc:sldLayoutMkLst>
            <pc:docMk/>
            <pc:sldMasterMk cId="1906098943" sldId="2147483774"/>
            <pc:sldLayoutMk cId="0" sldId="2147483783"/>
          </pc:sldLayoutMkLst>
        </pc:sldLayoutChg>
        <pc:sldLayoutChg chg="del">
          <pc:chgData name="Evans, Thomas" userId="e8d1af8a-cc75-4f46-9546-125e4ac8b96c" providerId="ADAL" clId="{A99BB994-325A-FC46-8437-8FE191F8E636}" dt="2024-02-26T12:22:34.963" v="60" actId="2696"/>
          <pc:sldLayoutMkLst>
            <pc:docMk/>
            <pc:sldMasterMk cId="1906098943" sldId="2147483774"/>
            <pc:sldLayoutMk cId="0" sldId="2147483784"/>
          </pc:sldLayoutMkLst>
        </pc:sldLayoutChg>
        <pc:sldLayoutChg chg="del">
          <pc:chgData name="Evans, Thomas" userId="e8d1af8a-cc75-4f46-9546-125e4ac8b96c" providerId="ADAL" clId="{A99BB994-325A-FC46-8437-8FE191F8E636}" dt="2024-02-26T12:22:34.963" v="61" actId="2696"/>
          <pc:sldLayoutMkLst>
            <pc:docMk/>
            <pc:sldMasterMk cId="1906098943" sldId="2147483774"/>
            <pc:sldLayoutMk cId="0" sldId="2147483785"/>
          </pc:sldLayoutMkLst>
        </pc:sldLayoutChg>
        <pc:sldLayoutChg chg="del">
          <pc:chgData name="Evans, Thomas" userId="e8d1af8a-cc75-4f46-9546-125e4ac8b96c" providerId="ADAL" clId="{A99BB994-325A-FC46-8437-8FE191F8E636}" dt="2024-02-26T12:22:34.963" v="62" actId="2696"/>
          <pc:sldLayoutMkLst>
            <pc:docMk/>
            <pc:sldMasterMk cId="1906098943" sldId="2147483774"/>
            <pc:sldLayoutMk cId="0" sldId="2147483786"/>
          </pc:sldLayoutMkLst>
        </pc:sldLayoutChg>
      </pc:sldMasterChg>
      <pc:sldMasterChg chg="del delSldLayout">
        <pc:chgData name="Evans, Thomas" userId="e8d1af8a-cc75-4f46-9546-125e4ac8b96c" providerId="ADAL" clId="{A99BB994-325A-FC46-8437-8FE191F8E636}" dt="2024-02-26T12:22:34.976" v="90" actId="2696"/>
        <pc:sldMasterMkLst>
          <pc:docMk/>
          <pc:sldMasterMk cId="253308889" sldId="2147483787"/>
        </pc:sldMasterMkLst>
        <pc:sldLayoutChg chg="del">
          <pc:chgData name="Evans, Thomas" userId="e8d1af8a-cc75-4f46-9546-125e4ac8b96c" providerId="ADAL" clId="{A99BB994-325A-FC46-8437-8FE191F8E636}" dt="2024-02-26T12:22:34.972" v="79" actId="2696"/>
          <pc:sldLayoutMkLst>
            <pc:docMk/>
            <pc:sldMasterMk cId="253308889" sldId="2147483787"/>
            <pc:sldLayoutMk cId="2879131678" sldId="2147483788"/>
          </pc:sldLayoutMkLst>
        </pc:sldLayoutChg>
        <pc:sldLayoutChg chg="del">
          <pc:chgData name="Evans, Thomas" userId="e8d1af8a-cc75-4f46-9546-125e4ac8b96c" providerId="ADAL" clId="{A99BB994-325A-FC46-8437-8FE191F8E636}" dt="2024-02-26T12:22:34.972" v="80" actId="2696"/>
          <pc:sldLayoutMkLst>
            <pc:docMk/>
            <pc:sldMasterMk cId="253308889" sldId="2147483787"/>
            <pc:sldLayoutMk cId="3551067594" sldId="2147483789"/>
          </pc:sldLayoutMkLst>
        </pc:sldLayoutChg>
        <pc:sldLayoutChg chg="del">
          <pc:chgData name="Evans, Thomas" userId="e8d1af8a-cc75-4f46-9546-125e4ac8b96c" providerId="ADAL" clId="{A99BB994-325A-FC46-8437-8FE191F8E636}" dt="2024-02-26T12:22:34.973" v="81" actId="2696"/>
          <pc:sldLayoutMkLst>
            <pc:docMk/>
            <pc:sldMasterMk cId="253308889" sldId="2147483787"/>
            <pc:sldLayoutMk cId="661481994" sldId="2147483790"/>
          </pc:sldLayoutMkLst>
        </pc:sldLayoutChg>
        <pc:sldLayoutChg chg="del">
          <pc:chgData name="Evans, Thomas" userId="e8d1af8a-cc75-4f46-9546-125e4ac8b96c" providerId="ADAL" clId="{A99BB994-325A-FC46-8437-8FE191F8E636}" dt="2024-02-26T12:22:34.973" v="82" actId="2696"/>
          <pc:sldLayoutMkLst>
            <pc:docMk/>
            <pc:sldMasterMk cId="253308889" sldId="2147483787"/>
            <pc:sldLayoutMk cId="1952302800" sldId="2147483791"/>
          </pc:sldLayoutMkLst>
        </pc:sldLayoutChg>
        <pc:sldLayoutChg chg="del">
          <pc:chgData name="Evans, Thomas" userId="e8d1af8a-cc75-4f46-9546-125e4ac8b96c" providerId="ADAL" clId="{A99BB994-325A-FC46-8437-8FE191F8E636}" dt="2024-02-26T12:22:34.974" v="83" actId="2696"/>
          <pc:sldLayoutMkLst>
            <pc:docMk/>
            <pc:sldMasterMk cId="253308889" sldId="2147483787"/>
            <pc:sldLayoutMk cId="1548860210" sldId="2147483792"/>
          </pc:sldLayoutMkLst>
        </pc:sldLayoutChg>
        <pc:sldLayoutChg chg="del">
          <pc:chgData name="Evans, Thomas" userId="e8d1af8a-cc75-4f46-9546-125e4ac8b96c" providerId="ADAL" clId="{A99BB994-325A-FC46-8437-8FE191F8E636}" dt="2024-02-26T12:22:34.974" v="84" actId="2696"/>
          <pc:sldLayoutMkLst>
            <pc:docMk/>
            <pc:sldMasterMk cId="253308889" sldId="2147483787"/>
            <pc:sldLayoutMk cId="2609235607" sldId="2147483793"/>
          </pc:sldLayoutMkLst>
        </pc:sldLayoutChg>
        <pc:sldLayoutChg chg="del">
          <pc:chgData name="Evans, Thomas" userId="e8d1af8a-cc75-4f46-9546-125e4ac8b96c" providerId="ADAL" clId="{A99BB994-325A-FC46-8437-8FE191F8E636}" dt="2024-02-26T12:22:34.974" v="85" actId="2696"/>
          <pc:sldLayoutMkLst>
            <pc:docMk/>
            <pc:sldMasterMk cId="253308889" sldId="2147483787"/>
            <pc:sldLayoutMk cId="4093341596" sldId="2147483794"/>
          </pc:sldLayoutMkLst>
        </pc:sldLayoutChg>
        <pc:sldLayoutChg chg="del">
          <pc:chgData name="Evans, Thomas" userId="e8d1af8a-cc75-4f46-9546-125e4ac8b96c" providerId="ADAL" clId="{A99BB994-325A-FC46-8437-8FE191F8E636}" dt="2024-02-26T12:22:34.975" v="86" actId="2696"/>
          <pc:sldLayoutMkLst>
            <pc:docMk/>
            <pc:sldMasterMk cId="253308889" sldId="2147483787"/>
            <pc:sldLayoutMk cId="713682024" sldId="2147483795"/>
          </pc:sldLayoutMkLst>
        </pc:sldLayoutChg>
        <pc:sldLayoutChg chg="del">
          <pc:chgData name="Evans, Thomas" userId="e8d1af8a-cc75-4f46-9546-125e4ac8b96c" providerId="ADAL" clId="{A99BB994-325A-FC46-8437-8FE191F8E636}" dt="2024-02-26T12:22:34.975" v="87" actId="2696"/>
          <pc:sldLayoutMkLst>
            <pc:docMk/>
            <pc:sldMasterMk cId="253308889" sldId="2147483787"/>
            <pc:sldLayoutMk cId="852493929" sldId="2147483796"/>
          </pc:sldLayoutMkLst>
        </pc:sldLayoutChg>
        <pc:sldLayoutChg chg="del">
          <pc:chgData name="Evans, Thomas" userId="e8d1af8a-cc75-4f46-9546-125e4ac8b96c" providerId="ADAL" clId="{A99BB994-325A-FC46-8437-8FE191F8E636}" dt="2024-02-26T12:22:34.975" v="88" actId="2696"/>
          <pc:sldLayoutMkLst>
            <pc:docMk/>
            <pc:sldMasterMk cId="253308889" sldId="2147483787"/>
            <pc:sldLayoutMk cId="1494806286" sldId="2147483797"/>
          </pc:sldLayoutMkLst>
        </pc:sldLayoutChg>
        <pc:sldLayoutChg chg="del">
          <pc:chgData name="Evans, Thomas" userId="e8d1af8a-cc75-4f46-9546-125e4ac8b96c" providerId="ADAL" clId="{A99BB994-325A-FC46-8437-8FE191F8E636}" dt="2024-02-26T12:22:34.976" v="89" actId="2696"/>
          <pc:sldLayoutMkLst>
            <pc:docMk/>
            <pc:sldMasterMk cId="253308889" sldId="2147483787"/>
            <pc:sldLayoutMk cId="1868407759" sldId="2147483798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696311-C228-E841-B8FD-1A51CEDAA9CF}" type="datetimeFigureOut">
              <a:rPr lang="en-US" smtClean="0"/>
              <a:t>2/26/24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C67037-3B03-1448-8D2F-6345E40CB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8725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1F66C65B-7F8B-BB40-8942-B94A3DAAF04D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E97227A-B487-894C-A13D-81C19BA4E69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413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DEEA73-2A74-424B-B731-49266D4D5FC3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2A233F-A10D-F140-979A-DB30AB1C7D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51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B704FF-E670-8F46-8407-591811A1F49A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9F4344-8C41-CA49-BF8A-68FA19A573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034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606AF4-BD90-2B48-85C1-AB26F7370A2E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7B4D0B-4136-4942-994B-B2AB75FFBA1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904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CA9FC2-F321-3A4D-8C00-B4A777DBBE67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4C02F3-226A-3E4D-87CD-728334C7C57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0446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BA25A0-54A4-2A4D-9E84-E76C4857F83D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8BEA5E-ED65-E146-88D6-AF079B34E0E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198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970E58-B5BE-464A-A2C9-A65A35A1FA22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E2D4C6-BAC5-A64C-9015-04DB1B83D52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228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043DC9-5A44-A240-B178-6C7C9FDE5B35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F6570A-78B6-BE4D-A177-F69760C5AD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085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D64ADA-986D-744E-9DF6-983E8D2925A3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56F097-3D97-9F42-A757-7173943287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315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7ED5C5-DB2D-A749-B278-F6618A9F3DC6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740172-949B-6843-9DF0-13E844A116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248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E39AFB-7F64-B846-A2CC-F54DCC34D040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950F90-DF50-8941-8E67-1004C9DD60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233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E7EC35-CCD6-6A43-83DE-BB1EF238E5C4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222324-E14F-AC43-AF48-BDF3DD70F6B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92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D18D3536-E1EC-2E48-BE60-A7A21BC7871E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9F58CF8C-09C9-7241-987D-F84B7F8A5B5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chemeClr val="tx1"/>
          </a:solidFill>
          <a:latin typeface="Helvetica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b="1" kern="1200">
          <a:solidFill>
            <a:schemeClr val="tx1"/>
          </a:solidFill>
          <a:latin typeface="Helvetica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b="1" kern="1200">
          <a:solidFill>
            <a:schemeClr val="tx1"/>
          </a:solidFill>
          <a:latin typeface="Helvetica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b="1" kern="1200">
          <a:solidFill>
            <a:schemeClr val="tx1"/>
          </a:solidFill>
          <a:latin typeface="Helvetica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b="1" kern="1200">
          <a:solidFill>
            <a:schemeClr val="tx1"/>
          </a:solidFill>
          <a:latin typeface="Helvetica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400" b="1" kern="1200">
          <a:solidFill>
            <a:schemeClr val="tx1"/>
          </a:solidFill>
          <a:latin typeface="Helvetica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  <a:ea typeface=""/>
                <a:cs typeface="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2/26/24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  <a:ea typeface=""/>
              <a:cs typeface="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>
                  <a:tint val="75000"/>
                </a:prstClr>
              </a:solidFill>
              <a:latin typeface="Calibri"/>
              <a:ea typeface=""/>
              <a:cs typeface="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  <a:ea typeface=""/>
                <a:cs typeface="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615693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b="1" i="0" kern="1200">
          <a:solidFill>
            <a:schemeClr val="tx1"/>
          </a:solidFill>
          <a:latin typeface="Helvetica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3876276" y="1672970"/>
            <a:ext cx="4692204" cy="4692204"/>
            <a:chOff x="156719" y="1788805"/>
            <a:chExt cx="2726608" cy="2726608"/>
          </a:xfrm>
        </p:grpSpPr>
        <p:grpSp>
          <p:nvGrpSpPr>
            <p:cNvPr id="8" name="Group 7"/>
            <p:cNvGrpSpPr/>
            <p:nvPr/>
          </p:nvGrpSpPr>
          <p:grpSpPr>
            <a:xfrm>
              <a:off x="156719" y="1788805"/>
              <a:ext cx="2726608" cy="2726608"/>
              <a:chOff x="189574" y="1918452"/>
              <a:chExt cx="2726608" cy="2726608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189574" y="1918452"/>
                <a:ext cx="2726608" cy="2726608"/>
                <a:chOff x="545321" y="2626239"/>
                <a:chExt cx="2726608" cy="2726608"/>
              </a:xfrm>
            </p:grpSpPr>
            <p:sp>
              <p:nvSpPr>
                <p:cNvPr id="66" name="Oval 65"/>
                <p:cNvSpPr/>
                <p:nvPr/>
              </p:nvSpPr>
              <p:spPr>
                <a:xfrm>
                  <a:off x="545321" y="2626239"/>
                  <a:ext cx="2726608" cy="2726608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  <a:alpha val="29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  <a:alpha val="29000"/>
                      </a:schemeClr>
                    </a:gs>
                  </a:gsLst>
                  <a:lin ang="16200000" scaled="0"/>
                  <a:tileRect/>
                </a:gradFill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545321" y="2626239"/>
                  <a:ext cx="2726608" cy="2726608"/>
                </a:xfrm>
                <a:prstGeom prst="ellipse">
                  <a:avLst/>
                </a:prstGeom>
                <a:noFill/>
                <a:ln w="76200" cmpd="sng"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" name="Group 13"/>
              <p:cNvGrpSpPr/>
              <p:nvPr/>
            </p:nvGrpSpPr>
            <p:grpSpPr>
              <a:xfrm rot="20257606">
                <a:off x="691844" y="2870200"/>
                <a:ext cx="254000" cy="254000"/>
                <a:chOff x="1047591" y="3025109"/>
                <a:chExt cx="254000" cy="254000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5" name="Group 14"/>
              <p:cNvGrpSpPr/>
              <p:nvPr/>
            </p:nvGrpSpPr>
            <p:grpSpPr>
              <a:xfrm rot="19878636" flipH="1">
                <a:off x="928152" y="2750314"/>
                <a:ext cx="254000" cy="254000"/>
                <a:chOff x="1047591" y="3025109"/>
                <a:chExt cx="254000" cy="254000"/>
              </a:xfrm>
            </p:grpSpPr>
            <p:sp>
              <p:nvSpPr>
                <p:cNvPr id="60" name="Oval 59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Oval 60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Oval 61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 rot="1437360" flipH="1">
                <a:off x="663256" y="3550014"/>
                <a:ext cx="254000" cy="254000"/>
                <a:chOff x="1047591" y="3025109"/>
                <a:chExt cx="254000" cy="254000"/>
              </a:xfrm>
            </p:grpSpPr>
            <p:sp>
              <p:nvSpPr>
                <p:cNvPr id="57" name="Oval 56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Oval 57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Oval 58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" name="Group 16"/>
              <p:cNvGrpSpPr/>
              <p:nvPr/>
            </p:nvGrpSpPr>
            <p:grpSpPr>
              <a:xfrm rot="715720">
                <a:off x="1428587" y="2355722"/>
                <a:ext cx="254000" cy="254000"/>
                <a:chOff x="1047591" y="3025109"/>
                <a:chExt cx="254000" cy="254000"/>
              </a:xfrm>
            </p:grpSpPr>
            <p:sp>
              <p:nvSpPr>
                <p:cNvPr id="54" name="Oval 53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Oval 54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Oval 55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" name="Group 17"/>
              <p:cNvGrpSpPr/>
              <p:nvPr/>
            </p:nvGrpSpPr>
            <p:grpSpPr>
              <a:xfrm rot="20208132" flipH="1">
                <a:off x="1966185" y="3148236"/>
                <a:ext cx="254000" cy="254000"/>
                <a:chOff x="1047591" y="3025109"/>
                <a:chExt cx="254000" cy="254000"/>
              </a:xfrm>
            </p:grpSpPr>
            <p:sp>
              <p:nvSpPr>
                <p:cNvPr id="51" name="Oval 50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Oval 51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Oval 52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 rot="163655">
                <a:off x="1570324" y="3963764"/>
                <a:ext cx="254000" cy="254000"/>
                <a:chOff x="1047591" y="3025109"/>
                <a:chExt cx="254000" cy="254000"/>
              </a:xfrm>
            </p:grpSpPr>
            <p:sp>
              <p:nvSpPr>
                <p:cNvPr id="48" name="Oval 47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Oval 48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" name="Oval 49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" name="Group 19"/>
              <p:cNvGrpSpPr/>
              <p:nvPr/>
            </p:nvGrpSpPr>
            <p:grpSpPr>
              <a:xfrm rot="17756108">
                <a:off x="1240112" y="3256658"/>
                <a:ext cx="254000" cy="254000"/>
                <a:chOff x="1047591" y="3025109"/>
                <a:chExt cx="254000" cy="254000"/>
              </a:xfrm>
            </p:grpSpPr>
            <p:sp>
              <p:nvSpPr>
                <p:cNvPr id="45" name="Oval 44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Oval 45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Oval 46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1" name="Group 20"/>
              <p:cNvGrpSpPr/>
              <p:nvPr/>
            </p:nvGrpSpPr>
            <p:grpSpPr>
              <a:xfrm rot="360133">
                <a:off x="1015988" y="4281722"/>
                <a:ext cx="254000" cy="254000"/>
                <a:chOff x="1047591" y="3025109"/>
                <a:chExt cx="254000" cy="254000"/>
              </a:xfrm>
            </p:grpSpPr>
            <p:sp>
              <p:nvSpPr>
                <p:cNvPr id="42" name="Oval 41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Oval 43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 rot="360133">
                <a:off x="919001" y="2146936"/>
                <a:ext cx="254000" cy="254000"/>
                <a:chOff x="1047591" y="3025109"/>
                <a:chExt cx="254000" cy="254000"/>
              </a:xfrm>
            </p:grpSpPr>
            <p:sp>
              <p:nvSpPr>
                <p:cNvPr id="39" name="Oval 38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" name="Group 22"/>
              <p:cNvGrpSpPr/>
              <p:nvPr/>
            </p:nvGrpSpPr>
            <p:grpSpPr>
              <a:xfrm rot="19520002">
                <a:off x="2343991" y="3707584"/>
                <a:ext cx="254000" cy="254000"/>
                <a:chOff x="1047591" y="3025109"/>
                <a:chExt cx="254000" cy="254000"/>
              </a:xfrm>
            </p:grpSpPr>
            <p:sp>
              <p:nvSpPr>
                <p:cNvPr id="36" name="Oval 35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Oval 36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4" name="Group 23"/>
              <p:cNvGrpSpPr/>
              <p:nvPr/>
            </p:nvGrpSpPr>
            <p:grpSpPr>
              <a:xfrm rot="20307293" flipH="1">
                <a:off x="2060232" y="2212256"/>
                <a:ext cx="254000" cy="254000"/>
                <a:chOff x="1047591" y="3025109"/>
                <a:chExt cx="254000" cy="254000"/>
              </a:xfrm>
            </p:grpSpPr>
            <p:sp>
              <p:nvSpPr>
                <p:cNvPr id="33" name="Oval 32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Oval 33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Oval 34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5" name="Group 24"/>
              <p:cNvGrpSpPr/>
              <p:nvPr/>
            </p:nvGrpSpPr>
            <p:grpSpPr>
              <a:xfrm rot="1358635" flipH="1">
                <a:off x="2558085" y="2982524"/>
                <a:ext cx="254000" cy="254000"/>
                <a:chOff x="1047591" y="3025109"/>
                <a:chExt cx="254000" cy="254000"/>
              </a:xfrm>
            </p:grpSpPr>
            <p:sp>
              <p:nvSpPr>
                <p:cNvPr id="30" name="Oval 29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Oval 30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" name="Oval 31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6" name="Group 25"/>
              <p:cNvGrpSpPr/>
              <p:nvPr/>
            </p:nvGrpSpPr>
            <p:grpSpPr>
              <a:xfrm rot="280091" flipH="1">
                <a:off x="1836080" y="3980771"/>
                <a:ext cx="254000" cy="254000"/>
                <a:chOff x="1047591" y="3025109"/>
                <a:chExt cx="254000" cy="254000"/>
              </a:xfrm>
            </p:grpSpPr>
            <p:sp>
              <p:nvSpPr>
                <p:cNvPr id="27" name="Oval 26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Oval 27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Oval 28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" name="Lightning Bolt 8"/>
            <p:cNvSpPr/>
            <p:nvPr/>
          </p:nvSpPr>
          <p:spPr>
            <a:xfrm rot="998289">
              <a:off x="1638780" y="3584412"/>
              <a:ext cx="179774" cy="249410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  <p:sp>
          <p:nvSpPr>
            <p:cNvPr id="10" name="Lightning Bolt 9"/>
            <p:cNvSpPr/>
            <p:nvPr/>
          </p:nvSpPr>
          <p:spPr>
            <a:xfrm flipH="1">
              <a:off x="1824459" y="3591799"/>
              <a:ext cx="179774" cy="249410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  <p:sp>
          <p:nvSpPr>
            <p:cNvPr id="11" name="Lightning Bolt 10"/>
            <p:cNvSpPr/>
            <p:nvPr/>
          </p:nvSpPr>
          <p:spPr>
            <a:xfrm rot="20658630">
              <a:off x="639042" y="2496477"/>
              <a:ext cx="168196" cy="233347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  <p:sp>
          <p:nvSpPr>
            <p:cNvPr id="12" name="Lightning Bolt 11"/>
            <p:cNvSpPr/>
            <p:nvPr/>
          </p:nvSpPr>
          <p:spPr>
            <a:xfrm rot="19446902" flipH="1">
              <a:off x="786540" y="2441274"/>
              <a:ext cx="168196" cy="233347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</p:grpSp>
      <p:sp>
        <p:nvSpPr>
          <p:cNvPr id="14337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470025"/>
          </a:xfrm>
        </p:spPr>
        <p:txBody>
          <a:bodyPr/>
          <a:lstStyle/>
          <a:p>
            <a:pPr eaLnBrk="1" hangingPunct="1"/>
            <a:r>
              <a:rPr lang="en-US" b="0" dirty="0">
                <a:solidFill>
                  <a:srgbClr val="FFC000"/>
                </a:solidFill>
                <a:latin typeface="Gill Sans" charset="0"/>
                <a:ea typeface="Gill Sans" charset="0"/>
                <a:cs typeface="Gill Sans" charset="0"/>
              </a:rPr>
              <a:t>CASA0011: Agent-Based Modelling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48587" y="1385154"/>
            <a:ext cx="6099175" cy="544764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dirty="0" err="1"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Dr</a:t>
            </a:r>
            <a:r>
              <a:rPr lang="en-US" sz="3200" dirty="0"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 Sarah WISE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dirty="0" err="1"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Dr</a:t>
            </a:r>
            <a:r>
              <a:rPr lang="en-US" sz="3200" dirty="0"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 Thomas OLÉRON EVANS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000" dirty="0">
              <a:effectLst>
                <a:outerShdw blurRad="50800" dist="76200" dir="2700000" algn="tl" rotWithShape="0">
                  <a:prstClr val="black">
                    <a:alpha val="76000"/>
                  </a:prstClr>
                </a:outerShdw>
              </a:effectLst>
              <a:latin typeface="Gill Sans" charset="0"/>
              <a:ea typeface="Gill Sans" charset="0"/>
              <a:cs typeface="Gill Sans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000" dirty="0" err="1"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s.wise@ucl.ac.uk</a:t>
            </a:r>
            <a:endParaRPr lang="en-US" sz="3000" dirty="0">
              <a:effectLst>
                <a:outerShdw blurRad="50800" dist="76200" dir="2700000" algn="tl" rotWithShape="0">
                  <a:prstClr val="black">
                    <a:alpha val="76000"/>
                  </a:prstClr>
                </a:outerShdw>
              </a:effectLst>
              <a:latin typeface="Gill Sans" charset="0"/>
              <a:ea typeface="Gill Sans" charset="0"/>
              <a:cs typeface="Gill Sans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000" dirty="0"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thomas.evans.11@ucl.ac.uk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effectLst>
                <a:outerShdw blurRad="50800" dist="76200" dir="2700000" algn="tl" rotWithShape="0">
                  <a:prstClr val="black">
                    <a:alpha val="76000"/>
                  </a:prstClr>
                </a:outerShdw>
              </a:effectLst>
              <a:latin typeface="Gill Sans" charset="0"/>
              <a:ea typeface="Gill Sans" charset="0"/>
              <a:cs typeface="Gill Sans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Moodle password: ABM20</a:t>
            </a:r>
            <a:endParaRPr lang="en-US" sz="3000" dirty="0">
              <a:effectLst>
                <a:outerShdw blurRad="50800" dist="76200" dir="2700000" algn="tl" rotWithShape="0">
                  <a:prstClr val="black">
                    <a:alpha val="76000"/>
                  </a:prstClr>
                </a:outerShdw>
              </a:effectLst>
              <a:latin typeface="Gill Sans" charset="0"/>
              <a:ea typeface="Gill Sans" charset="0"/>
              <a:cs typeface="Gill Sans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76200" dir="2700000" algn="tl" rotWithShape="0">
                  <a:prstClr val="black">
                    <a:alpha val="76000"/>
                  </a:prstClr>
                </a:outerShdw>
              </a:effectLst>
              <a:latin typeface="Gill Sans" charset="0"/>
              <a:ea typeface="Gill Sans" charset="0"/>
              <a:cs typeface="Gill Sans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600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Centre for Advanced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600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Spatial Analysis,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600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90 </a:t>
            </a:r>
            <a:r>
              <a:rPr lang="en-US" sz="2600" dirty="0" err="1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Tottenham</a:t>
            </a:r>
            <a:r>
              <a:rPr lang="en-US" sz="2600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 Court Road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effectLst>
                <a:outerShdw blurRad="50800" dist="76200" dir="2700000" algn="tl" rotWithShape="0">
                  <a:prstClr val="black">
                    <a:alpha val="76000"/>
                  </a:prstClr>
                </a:outerShdw>
              </a:effectLst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5419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21288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</p:txBody>
      </p:sp>
      <p:sp>
        <p:nvSpPr>
          <p:cNvPr id="5" name="Rectangle 4"/>
          <p:cNvSpPr/>
          <p:nvPr/>
        </p:nvSpPr>
        <p:spPr>
          <a:xfrm>
            <a:off x="676871" y="2928938"/>
            <a:ext cx="779025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OBJECTIVE</a:t>
            </a: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Understand the complete range</a:t>
            </a: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of </a:t>
            </a: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behaviours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of the model</a:t>
            </a:r>
          </a:p>
        </p:txBody>
      </p:sp>
    </p:spTree>
    <p:extLst>
      <p:ext uri="{BB962C8B-B14F-4D97-AF65-F5344CB8AC3E}">
        <p14:creationId xmlns:p14="http://schemas.microsoft.com/office/powerpoint/2010/main" val="1427303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21288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2343151"/>
            <a:ext cx="9144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Parameter Space: 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Probabilities </a:t>
            </a:r>
            <a:r>
              <a:rPr kumimoji="0" lang="el-GR" sz="36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α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, </a:t>
            </a:r>
            <a:r>
              <a:rPr kumimoji="0" lang="el-GR" sz="36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β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, </a:t>
            </a:r>
            <a:r>
              <a:rPr kumimoji="0" lang="el-GR" sz="36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γ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, </a:t>
            </a:r>
            <a:r>
              <a:rPr kumimoji="0" lang="el-GR" sz="36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η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 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00" y="3203795"/>
            <a:ext cx="8585200" cy="3403600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843717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58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1449469"/>
            <a:ext cx="91440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 MT" panose="020B0502020104020203" pitchFamily="34" charset="77"/>
                <a:ea typeface="Gill Sans" charset="0"/>
                <a:cs typeface="Gill Sans" charset="0"/>
              </a:rPr>
              <a:t>Parameter Space:</a:t>
            </a: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 MT" panose="020B0502020104020203" pitchFamily="34" charset="77"/>
                <a:ea typeface="Gill Sans" charset="0"/>
                <a:cs typeface="Gill Sans" charset="0"/>
              </a:rPr>
              <a:t>Parameters </a:t>
            </a:r>
            <a:r>
              <a:rPr kumimoji="0" lang="el-GR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α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 MT" panose="020B0502020104020203" pitchFamily="34" charset="77"/>
                <a:ea typeface="Gill Sans" charset="0"/>
                <a:cs typeface="Gill Sans" charset="0"/>
              </a:rPr>
              <a:t>, </a:t>
            </a:r>
            <a:r>
              <a:rPr kumimoji="0" lang="el-GR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β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 MT" panose="020B0502020104020203" pitchFamily="34" charset="77"/>
                <a:ea typeface="Gill Sans" charset="0"/>
                <a:cs typeface="Gill Sans" charset="0"/>
              </a:rPr>
              <a:t>, </a:t>
            </a:r>
            <a:r>
              <a:rPr kumimoji="0" lang="el-GR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γ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 MT" panose="020B0502020104020203" pitchFamily="34" charset="77"/>
                <a:ea typeface="Gill Sans" charset="0"/>
                <a:cs typeface="Gill Sans" charset="0"/>
              </a:rPr>
              <a:t> (</a:t>
            </a:r>
            <a:r>
              <a:rPr kumimoji="0" lang="el-GR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η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 MT" panose="020B0502020104020203" pitchFamily="34" charset="77"/>
                <a:ea typeface="Gill Sans" charset="0"/>
                <a:cs typeface="Gill Sans" charset="0"/>
              </a:rPr>
              <a:t> = 0)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20000"/>
                  <a:lumOff val="80000"/>
                </a:srgbClr>
              </a:solidFill>
              <a:effectLst/>
              <a:uLnTx/>
              <a:uFillTx/>
              <a:latin typeface="Gill Sans MT" panose="020B0502020104020203" pitchFamily="34" charset="77"/>
              <a:ea typeface="Gill Sans" charset="0"/>
              <a:cs typeface="Gill Sans" charset="0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 MT" panose="020B0502020104020203" pitchFamily="34" charset="77"/>
                <a:ea typeface="Gill Sans" charset="0"/>
                <a:cs typeface="Gill Sans" charset="0"/>
              </a:rPr>
              <a:t>Parameters </a:t>
            </a:r>
            <a:r>
              <a:rPr kumimoji="0" lang="el-GR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α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 MT" panose="020B0502020104020203" pitchFamily="34" charset="77"/>
                <a:ea typeface="Gill Sans" charset="0"/>
                <a:cs typeface="Gill Sans" charset="0"/>
              </a:rPr>
              <a:t>*, </a:t>
            </a:r>
            <a:r>
              <a:rPr kumimoji="0" lang="el-GR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β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 MT" panose="020B0502020104020203" pitchFamily="34" charset="77"/>
                <a:ea typeface="Gill Sans" charset="0"/>
                <a:cs typeface="Gill Sans" charset="0"/>
              </a:rPr>
              <a:t>*, </a:t>
            </a:r>
            <a:r>
              <a:rPr kumimoji="0" lang="el-GR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γ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 MT" panose="020B0502020104020203" pitchFamily="34" charset="77"/>
                <a:ea typeface="Gill Sans" charset="0"/>
                <a:cs typeface="Gill Sans" charset="0"/>
              </a:rPr>
              <a:t>* (</a:t>
            </a:r>
            <a:r>
              <a:rPr kumimoji="0" lang="el-GR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η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 MT" panose="020B0502020104020203" pitchFamily="34" charset="77"/>
                <a:ea typeface="Gill Sans" charset="0"/>
                <a:cs typeface="Gill Sans" charset="0"/>
              </a:rPr>
              <a:t> ≠ 0)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00" y="3203795"/>
            <a:ext cx="8585200" cy="3403600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583823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58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Exploratory Systematic Search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142"/>
          <a:stretch/>
        </p:blipFill>
        <p:spPr>
          <a:xfrm>
            <a:off x="1066800" y="2374762"/>
            <a:ext cx="7010400" cy="757237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00" y="4480649"/>
            <a:ext cx="7670800" cy="914400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11" t="75000" r="20585"/>
          <a:stretch/>
        </p:blipFill>
        <p:spPr>
          <a:xfrm>
            <a:off x="2121694" y="3131999"/>
            <a:ext cx="4900613" cy="704850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8" name="Rectangle 7"/>
          <p:cNvSpPr/>
          <p:nvPr/>
        </p:nvSpPr>
        <p:spPr>
          <a:xfrm>
            <a:off x="0" y="1708666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l-GR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η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= 0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3966954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l-GR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η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 MT" panose="020B0502020104020203" pitchFamily="34" charset="77"/>
                <a:ea typeface="Gill Sans" charset="0"/>
                <a:cs typeface="Gill Sans" charset="0"/>
              </a:rPr>
              <a:t> ≠ 0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5571917"/>
            <a:ext cx="91440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1000 cells, 1.6 million iterations, 10 repetitions</a:t>
            </a: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Complete state recorded every 3200 iterations</a:t>
            </a:r>
          </a:p>
        </p:txBody>
      </p:sp>
    </p:spTree>
    <p:extLst>
      <p:ext uri="{BB962C8B-B14F-4D97-AF65-F5344CB8AC3E}">
        <p14:creationId xmlns:p14="http://schemas.microsoft.com/office/powerpoint/2010/main" val="25747992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58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Approach 1 </a:t>
            </a:r>
            <a:r>
              <a:rPr kumimoji="0" lang="mr-IN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Visualisation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20000"/>
                  <a:lumOff val="80000"/>
                </a:srgbClr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94772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58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Approach 1 </a:t>
            </a:r>
            <a:r>
              <a:rPr kumimoji="0" lang="mr-IN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Full System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Visualisation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20000"/>
                  <a:lumOff val="80000"/>
                </a:srgbClr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25" y="1585913"/>
            <a:ext cx="7829550" cy="5083254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0144558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58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Approach 1 </a:t>
            </a:r>
            <a:r>
              <a:rPr kumimoji="0" lang="mr-IN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Full System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Visualisation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20000"/>
                  <a:lumOff val="80000"/>
                </a:srgbClr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5668924"/>
            <a:ext cx="91440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Allowed me to catalogue different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behavioural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20000"/>
                  <a:lumOff val="80000"/>
                </a:srgbClr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types and associate them with parameter values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943"/>
          <a:stretch/>
        </p:blipFill>
        <p:spPr>
          <a:xfrm>
            <a:off x="4774232" y="1730910"/>
            <a:ext cx="3503184" cy="1860775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462"/>
          <a:stretch/>
        </p:blipFill>
        <p:spPr>
          <a:xfrm>
            <a:off x="1143123" y="1730909"/>
            <a:ext cx="3544813" cy="1860776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869" b="1234"/>
          <a:stretch/>
        </p:blipFill>
        <p:spPr>
          <a:xfrm>
            <a:off x="1143123" y="3736682"/>
            <a:ext cx="3544813" cy="1787247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605"/>
          <a:stretch/>
        </p:blipFill>
        <p:spPr>
          <a:xfrm>
            <a:off x="4774232" y="3736681"/>
            <a:ext cx="3503184" cy="1787247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41597249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58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Approach 1I </a:t>
            </a:r>
            <a:r>
              <a:rPr kumimoji="0" lang="mr-IN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Studying a single metric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5940387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Population Density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B74E"/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4326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2243138"/>
            <a:ext cx="9144000" cy="2934917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softEdge rad="635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58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Approach 1I </a:t>
            </a:r>
            <a:r>
              <a:rPr kumimoji="0" lang="mr-IN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Studying a single metric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5940387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Population Density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B74E"/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579546"/>
            <a:ext cx="8629650" cy="164897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67"/>
          <a:stretch/>
        </p:blipFill>
        <p:spPr>
          <a:xfrm>
            <a:off x="996471" y="4228524"/>
            <a:ext cx="7998814" cy="811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6857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2243138"/>
            <a:ext cx="9144000" cy="2934917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softEdge rad="635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58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Appro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DEADA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ach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1I </a:t>
            </a:r>
            <a:r>
              <a:rPr kumimoji="0" lang="mr-IN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Studying a single metric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5514463"/>
            <a:ext cx="91440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Population Density</a:t>
            </a: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(Was 10 repetitions sufficient?)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579546"/>
            <a:ext cx="8629650" cy="164897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67"/>
          <a:stretch/>
        </p:blipFill>
        <p:spPr>
          <a:xfrm>
            <a:off x="996471" y="4228524"/>
            <a:ext cx="7998814" cy="811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641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ctrTitle"/>
          </p:nvPr>
        </p:nvSpPr>
        <p:spPr>
          <a:xfrm>
            <a:off x="0" y="3970363"/>
            <a:ext cx="8847865" cy="2887636"/>
          </a:xfrm>
        </p:spPr>
        <p:txBody>
          <a:bodyPr/>
          <a:lstStyle/>
          <a:p>
            <a:pPr algn="r" eaLnBrk="1" hangingPunct="1"/>
            <a:r>
              <a:rPr lang="en-US" b="0" dirty="0">
                <a:solidFill>
                  <a:srgbClr val="FFC000"/>
                </a:solidFill>
                <a:latin typeface="Gill Sans" charset="0"/>
                <a:ea typeface="Gill Sans" charset="0"/>
                <a:cs typeface="Gill Sans" charset="0"/>
              </a:rPr>
              <a:t>LECTURE 7B</a:t>
            </a:r>
            <a:br>
              <a:rPr lang="en-US" b="0" dirty="0">
                <a:solidFill>
                  <a:srgbClr val="FFC000"/>
                </a:solidFill>
                <a:latin typeface="Gill Sans" charset="0"/>
                <a:ea typeface="Gill Sans" charset="0"/>
                <a:cs typeface="Gill Sans" charset="0"/>
              </a:rPr>
            </a:br>
            <a:br>
              <a:rPr lang="en-US" sz="1800" dirty="0">
                <a:solidFill>
                  <a:srgbClr val="66FFFF"/>
                </a:solidFill>
                <a:latin typeface="Gill Sans" charset="0"/>
                <a:ea typeface="Gill Sans" charset="0"/>
                <a:cs typeface="Gill Sans" charset="0"/>
              </a:rPr>
            </a:br>
            <a:r>
              <a:rPr lang="en-US" sz="3200" b="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Investigating Models</a:t>
            </a:r>
            <a:endParaRPr lang="en-US" sz="2800" b="0" dirty="0">
              <a:latin typeface="Gill Sans" charset="0"/>
              <a:ea typeface="Gill Sans" charset="0"/>
              <a:cs typeface="Gill Sans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-2441398" y="-2578397"/>
            <a:ext cx="8390936" cy="8390936"/>
            <a:chOff x="156719" y="1788805"/>
            <a:chExt cx="2726608" cy="2726608"/>
          </a:xfrm>
        </p:grpSpPr>
        <p:grpSp>
          <p:nvGrpSpPr>
            <p:cNvPr id="6" name="Group 5"/>
            <p:cNvGrpSpPr/>
            <p:nvPr/>
          </p:nvGrpSpPr>
          <p:grpSpPr>
            <a:xfrm>
              <a:off x="156719" y="1788805"/>
              <a:ext cx="2726608" cy="2726608"/>
              <a:chOff x="189574" y="1918452"/>
              <a:chExt cx="2726608" cy="2726608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189574" y="1918452"/>
                <a:ext cx="2726608" cy="2726608"/>
                <a:chOff x="545321" y="2626239"/>
                <a:chExt cx="2726608" cy="2726608"/>
              </a:xfrm>
            </p:grpSpPr>
            <p:sp>
              <p:nvSpPr>
                <p:cNvPr id="66" name="Oval 65"/>
                <p:cNvSpPr/>
                <p:nvPr/>
              </p:nvSpPr>
              <p:spPr>
                <a:xfrm>
                  <a:off x="545321" y="2626239"/>
                  <a:ext cx="2726608" cy="2726608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  <a:alpha val="29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  <a:alpha val="29000"/>
                      </a:schemeClr>
                    </a:gs>
                  </a:gsLst>
                  <a:lin ang="16200000" scaled="0"/>
                  <a:tileRect/>
                </a:gradFill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545321" y="2626239"/>
                  <a:ext cx="2726608" cy="2726608"/>
                </a:xfrm>
                <a:prstGeom prst="ellipse">
                  <a:avLst/>
                </a:prstGeom>
                <a:noFill/>
                <a:ln w="76200" cmpd="sng"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" name="Group 13"/>
              <p:cNvGrpSpPr/>
              <p:nvPr/>
            </p:nvGrpSpPr>
            <p:grpSpPr>
              <a:xfrm rot="20257606">
                <a:off x="691844" y="2870200"/>
                <a:ext cx="254000" cy="254000"/>
                <a:chOff x="1047591" y="3025109"/>
                <a:chExt cx="254000" cy="254000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5" name="Group 14"/>
              <p:cNvGrpSpPr/>
              <p:nvPr/>
            </p:nvGrpSpPr>
            <p:grpSpPr>
              <a:xfrm rot="19878636" flipH="1">
                <a:off x="928152" y="2750314"/>
                <a:ext cx="254000" cy="254000"/>
                <a:chOff x="1047591" y="3025109"/>
                <a:chExt cx="254000" cy="254000"/>
              </a:xfrm>
            </p:grpSpPr>
            <p:sp>
              <p:nvSpPr>
                <p:cNvPr id="60" name="Oval 59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Oval 60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Oval 61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 rot="1437360" flipH="1">
                <a:off x="663256" y="3550014"/>
                <a:ext cx="254000" cy="254000"/>
                <a:chOff x="1047591" y="3025109"/>
                <a:chExt cx="254000" cy="254000"/>
              </a:xfrm>
            </p:grpSpPr>
            <p:sp>
              <p:nvSpPr>
                <p:cNvPr id="57" name="Oval 56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Oval 57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Oval 58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" name="Group 16"/>
              <p:cNvGrpSpPr/>
              <p:nvPr/>
            </p:nvGrpSpPr>
            <p:grpSpPr>
              <a:xfrm rot="715720">
                <a:off x="1428587" y="2355722"/>
                <a:ext cx="254000" cy="254000"/>
                <a:chOff x="1047591" y="3025109"/>
                <a:chExt cx="254000" cy="254000"/>
              </a:xfrm>
            </p:grpSpPr>
            <p:sp>
              <p:nvSpPr>
                <p:cNvPr id="54" name="Oval 53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Oval 54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Oval 55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" name="Group 17"/>
              <p:cNvGrpSpPr/>
              <p:nvPr/>
            </p:nvGrpSpPr>
            <p:grpSpPr>
              <a:xfrm rot="20208132" flipH="1">
                <a:off x="1966185" y="3148236"/>
                <a:ext cx="254000" cy="254000"/>
                <a:chOff x="1047591" y="3025109"/>
                <a:chExt cx="254000" cy="254000"/>
              </a:xfrm>
            </p:grpSpPr>
            <p:sp>
              <p:nvSpPr>
                <p:cNvPr id="51" name="Oval 50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Oval 51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Oval 52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 rot="163655">
                <a:off x="1570324" y="3963764"/>
                <a:ext cx="254000" cy="254000"/>
                <a:chOff x="1047591" y="3025109"/>
                <a:chExt cx="254000" cy="254000"/>
              </a:xfrm>
            </p:grpSpPr>
            <p:sp>
              <p:nvSpPr>
                <p:cNvPr id="48" name="Oval 47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Oval 48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" name="Oval 49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" name="Group 19"/>
              <p:cNvGrpSpPr/>
              <p:nvPr/>
            </p:nvGrpSpPr>
            <p:grpSpPr>
              <a:xfrm rot="17756108">
                <a:off x="1240112" y="3256658"/>
                <a:ext cx="254000" cy="254000"/>
                <a:chOff x="1047591" y="3025109"/>
                <a:chExt cx="254000" cy="254000"/>
              </a:xfrm>
            </p:grpSpPr>
            <p:sp>
              <p:nvSpPr>
                <p:cNvPr id="45" name="Oval 44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Oval 45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Oval 46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1" name="Group 20"/>
              <p:cNvGrpSpPr/>
              <p:nvPr/>
            </p:nvGrpSpPr>
            <p:grpSpPr>
              <a:xfrm rot="360133">
                <a:off x="1015988" y="4281722"/>
                <a:ext cx="254000" cy="254000"/>
                <a:chOff x="1047591" y="3025109"/>
                <a:chExt cx="254000" cy="254000"/>
              </a:xfrm>
            </p:grpSpPr>
            <p:sp>
              <p:nvSpPr>
                <p:cNvPr id="42" name="Oval 41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Oval 43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 rot="360133">
                <a:off x="919001" y="2146936"/>
                <a:ext cx="254000" cy="254000"/>
                <a:chOff x="1047591" y="3025109"/>
                <a:chExt cx="254000" cy="254000"/>
              </a:xfrm>
            </p:grpSpPr>
            <p:sp>
              <p:nvSpPr>
                <p:cNvPr id="39" name="Oval 38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" name="Group 22"/>
              <p:cNvGrpSpPr/>
              <p:nvPr/>
            </p:nvGrpSpPr>
            <p:grpSpPr>
              <a:xfrm rot="19520002">
                <a:off x="2343991" y="3707584"/>
                <a:ext cx="254000" cy="254000"/>
                <a:chOff x="1047591" y="3025109"/>
                <a:chExt cx="254000" cy="254000"/>
              </a:xfrm>
            </p:grpSpPr>
            <p:sp>
              <p:nvSpPr>
                <p:cNvPr id="36" name="Oval 35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Oval 36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4" name="Group 23"/>
              <p:cNvGrpSpPr/>
              <p:nvPr/>
            </p:nvGrpSpPr>
            <p:grpSpPr>
              <a:xfrm rot="20307293" flipH="1">
                <a:off x="2060232" y="2212256"/>
                <a:ext cx="254000" cy="254000"/>
                <a:chOff x="1047591" y="3025109"/>
                <a:chExt cx="254000" cy="254000"/>
              </a:xfrm>
            </p:grpSpPr>
            <p:sp>
              <p:nvSpPr>
                <p:cNvPr id="33" name="Oval 32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Oval 33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Oval 34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5" name="Group 24"/>
              <p:cNvGrpSpPr/>
              <p:nvPr/>
            </p:nvGrpSpPr>
            <p:grpSpPr>
              <a:xfrm rot="1358635" flipH="1">
                <a:off x="2558085" y="2982524"/>
                <a:ext cx="254000" cy="254000"/>
                <a:chOff x="1047591" y="3025109"/>
                <a:chExt cx="254000" cy="254000"/>
              </a:xfrm>
            </p:grpSpPr>
            <p:sp>
              <p:nvSpPr>
                <p:cNvPr id="30" name="Oval 29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Oval 30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" name="Oval 31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6" name="Group 25"/>
              <p:cNvGrpSpPr/>
              <p:nvPr/>
            </p:nvGrpSpPr>
            <p:grpSpPr>
              <a:xfrm rot="280091" flipH="1">
                <a:off x="1836080" y="3980771"/>
                <a:ext cx="254000" cy="254000"/>
                <a:chOff x="1047591" y="3025109"/>
                <a:chExt cx="254000" cy="254000"/>
              </a:xfrm>
            </p:grpSpPr>
            <p:sp>
              <p:nvSpPr>
                <p:cNvPr id="27" name="Oval 26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Oval 27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Oval 28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" name="Lightning Bolt 8"/>
            <p:cNvSpPr/>
            <p:nvPr/>
          </p:nvSpPr>
          <p:spPr>
            <a:xfrm rot="998289">
              <a:off x="1638780" y="3584412"/>
              <a:ext cx="179774" cy="249410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  <p:sp>
          <p:nvSpPr>
            <p:cNvPr id="10" name="Lightning Bolt 9"/>
            <p:cNvSpPr/>
            <p:nvPr/>
          </p:nvSpPr>
          <p:spPr>
            <a:xfrm flipH="1">
              <a:off x="1824459" y="3591799"/>
              <a:ext cx="179774" cy="249410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  <p:sp>
          <p:nvSpPr>
            <p:cNvPr id="11" name="Lightning Bolt 10"/>
            <p:cNvSpPr/>
            <p:nvPr/>
          </p:nvSpPr>
          <p:spPr>
            <a:xfrm rot="20658630">
              <a:off x="639042" y="2496477"/>
              <a:ext cx="168196" cy="233347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  <p:sp>
          <p:nvSpPr>
            <p:cNvPr id="12" name="Lightning Bolt 11"/>
            <p:cNvSpPr/>
            <p:nvPr/>
          </p:nvSpPr>
          <p:spPr>
            <a:xfrm rot="19446902" flipH="1">
              <a:off x="786540" y="2441274"/>
              <a:ext cx="168196" cy="233347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730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400050"/>
            <a:ext cx="3527265" cy="158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3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3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Approach 1I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Studying a single metric</a:t>
            </a:r>
          </a:p>
        </p:txBody>
      </p:sp>
      <p:sp>
        <p:nvSpPr>
          <p:cNvPr id="9" name="Rectangle 8"/>
          <p:cNvSpPr/>
          <p:nvPr/>
        </p:nvSpPr>
        <p:spPr>
          <a:xfrm>
            <a:off x="91281" y="3174103"/>
            <a:ext cx="343598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Vary one variable, while holding others constant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20000"/>
                  <a:lumOff val="80000"/>
                </a:srgbClr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527266" y="-1"/>
            <a:ext cx="5616734" cy="6858001"/>
            <a:chOff x="3971924" y="-1"/>
            <a:chExt cx="5172075" cy="6315075"/>
          </a:xfrm>
        </p:grpSpPr>
        <p:sp>
          <p:nvSpPr>
            <p:cNvPr id="8" name="Rectangle 7"/>
            <p:cNvSpPr/>
            <p:nvPr/>
          </p:nvSpPr>
          <p:spPr>
            <a:xfrm>
              <a:off x="3971924" y="-1"/>
              <a:ext cx="5172075" cy="631507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softEdge rad="63500"/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17986" y="261733"/>
              <a:ext cx="4683125" cy="5824741"/>
            </a:xfrm>
            <a:prstGeom prst="rect">
              <a:avLst/>
            </a:prstGeom>
            <a:effectLst>
              <a:softEdge rad="25400"/>
            </a:effectLst>
          </p:spPr>
        </p:pic>
      </p:grpSp>
    </p:spTree>
    <p:extLst>
      <p:ext uri="{BB962C8B-B14F-4D97-AF65-F5344CB8AC3E}">
        <p14:creationId xmlns:p14="http://schemas.microsoft.com/office/powerpoint/2010/main" val="30393315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400050"/>
            <a:ext cx="3527265" cy="158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3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3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Approach 1I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Studying a single metric</a:t>
            </a:r>
          </a:p>
        </p:txBody>
      </p:sp>
      <p:sp>
        <p:nvSpPr>
          <p:cNvPr id="9" name="Rectangle 8"/>
          <p:cNvSpPr/>
          <p:nvPr/>
        </p:nvSpPr>
        <p:spPr>
          <a:xfrm>
            <a:off x="91281" y="3174103"/>
            <a:ext cx="343598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Vary one variable, while holding others constant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20000"/>
                  <a:lumOff val="80000"/>
                </a:srgbClr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527266" y="-1"/>
            <a:ext cx="5616734" cy="6858001"/>
            <a:chOff x="3971924" y="-1"/>
            <a:chExt cx="5172075" cy="6315075"/>
          </a:xfrm>
        </p:grpSpPr>
        <p:sp>
          <p:nvSpPr>
            <p:cNvPr id="8" name="Rectangle 7"/>
            <p:cNvSpPr/>
            <p:nvPr/>
          </p:nvSpPr>
          <p:spPr>
            <a:xfrm>
              <a:off x="3971924" y="-1"/>
              <a:ext cx="5172075" cy="631507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softEdge rad="63500"/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17986" y="261733"/>
              <a:ext cx="4683125" cy="5824741"/>
            </a:xfrm>
            <a:prstGeom prst="rect">
              <a:avLst/>
            </a:prstGeom>
            <a:effectLst>
              <a:softEdge rad="25400"/>
            </a:effectLst>
          </p:spPr>
        </p:pic>
      </p:grpSp>
      <p:sp>
        <p:nvSpPr>
          <p:cNvPr id="2" name="Oval 1"/>
          <p:cNvSpPr/>
          <p:nvPr/>
        </p:nvSpPr>
        <p:spPr>
          <a:xfrm>
            <a:off x="4200525" y="4943475"/>
            <a:ext cx="814388" cy="814388"/>
          </a:xfrm>
          <a:prstGeom prst="ellipse">
            <a:avLst/>
          </a:prstGeom>
          <a:noFill/>
          <a:ln w="762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578866" y="5088629"/>
            <a:ext cx="19483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‘Warm-Up’</a:t>
            </a: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Period</a:t>
            </a:r>
          </a:p>
        </p:txBody>
      </p:sp>
    </p:spTree>
    <p:extLst>
      <p:ext uri="{BB962C8B-B14F-4D97-AF65-F5344CB8AC3E}">
        <p14:creationId xmlns:p14="http://schemas.microsoft.com/office/powerpoint/2010/main" val="7605244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400050"/>
            <a:ext cx="3527265" cy="158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3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3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Approach 1I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Studying a single metric</a:t>
            </a:r>
          </a:p>
        </p:txBody>
      </p:sp>
      <p:sp>
        <p:nvSpPr>
          <p:cNvPr id="9" name="Rectangle 8"/>
          <p:cNvSpPr/>
          <p:nvPr/>
        </p:nvSpPr>
        <p:spPr>
          <a:xfrm>
            <a:off x="91281" y="3174103"/>
            <a:ext cx="343598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Vary one variable, while holding others constant</a:t>
            </a: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B74E"/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Suggested a new metric:</a:t>
            </a: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Long-term equilibrium population density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527266" y="-1"/>
            <a:ext cx="5616734" cy="6858001"/>
            <a:chOff x="3971924" y="-1"/>
            <a:chExt cx="5172075" cy="6315075"/>
          </a:xfrm>
        </p:grpSpPr>
        <p:sp>
          <p:nvSpPr>
            <p:cNvPr id="8" name="Rectangle 7"/>
            <p:cNvSpPr/>
            <p:nvPr/>
          </p:nvSpPr>
          <p:spPr>
            <a:xfrm>
              <a:off x="3971924" y="-1"/>
              <a:ext cx="5172075" cy="631507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softEdge rad="63500"/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17986" y="261733"/>
              <a:ext cx="4683125" cy="5824741"/>
            </a:xfrm>
            <a:prstGeom prst="rect">
              <a:avLst/>
            </a:prstGeom>
            <a:effectLst>
              <a:softEdge rad="25400"/>
            </a:effectLst>
          </p:spPr>
        </p:pic>
      </p:grpSp>
      <p:sp>
        <p:nvSpPr>
          <p:cNvPr id="2" name="Oval 1"/>
          <p:cNvSpPr/>
          <p:nvPr/>
        </p:nvSpPr>
        <p:spPr>
          <a:xfrm>
            <a:off x="4200525" y="4943475"/>
            <a:ext cx="814388" cy="814388"/>
          </a:xfrm>
          <a:prstGeom prst="ellipse">
            <a:avLst/>
          </a:prstGeom>
          <a:noFill/>
          <a:ln w="762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21056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58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Approach III </a:t>
            </a:r>
            <a:r>
              <a:rPr kumimoji="0" lang="mr-IN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Mapping the Parameter Space</a:t>
            </a:r>
          </a:p>
        </p:txBody>
      </p:sp>
    </p:spTree>
    <p:extLst>
      <p:ext uri="{BB962C8B-B14F-4D97-AF65-F5344CB8AC3E}">
        <p14:creationId xmlns:p14="http://schemas.microsoft.com/office/powerpoint/2010/main" val="18936916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58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Approach III </a:t>
            </a:r>
            <a:r>
              <a:rPr kumimoji="0" lang="mr-IN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Mapping the Parameter Space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3911562"/>
            <a:ext cx="9144000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Challenge: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3 or 4 dimensions</a:t>
            </a: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Complications: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Did the population settle down?</a:t>
            </a: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Additional Information: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Theoretical Equilibria</a:t>
            </a: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20000"/>
                  <a:lumOff val="80000"/>
                </a:srgbClr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How to </a:t>
            </a: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visualise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4956547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58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Approach III </a:t>
            </a:r>
            <a:r>
              <a:rPr kumimoji="0" lang="mr-IN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Mapping the Parameter Space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0" y="1461297"/>
            <a:ext cx="5143500" cy="5260619"/>
          </a:xfrm>
          <a:prstGeom prst="rect">
            <a:avLst/>
          </a:prstGeom>
          <a:effectLst>
            <a:softEdge rad="50800"/>
          </a:effectLst>
        </p:spPr>
      </p:pic>
      <p:sp>
        <p:nvSpPr>
          <p:cNvPr id="6" name="Rectangle 5"/>
          <p:cNvSpPr/>
          <p:nvPr/>
        </p:nvSpPr>
        <p:spPr>
          <a:xfrm>
            <a:off x="7143750" y="6198696"/>
            <a:ext cx="20002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( </a:t>
            </a:r>
            <a:r>
              <a:rPr kumimoji="0" lang="el-GR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η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≠ 0 )</a:t>
            </a:r>
          </a:p>
        </p:txBody>
      </p:sp>
    </p:spTree>
    <p:extLst>
      <p:ext uri="{BB962C8B-B14F-4D97-AF65-F5344CB8AC3E}">
        <p14:creationId xmlns:p14="http://schemas.microsoft.com/office/powerpoint/2010/main" val="33912094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58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Approach III </a:t>
            </a:r>
            <a:r>
              <a:rPr kumimoji="0" lang="mr-IN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Mapping the Parameter Space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0" y="1461297"/>
            <a:ext cx="5143500" cy="5260619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07698"/>
            <a:ext cx="9144000" cy="315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73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58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Approach III </a:t>
            </a:r>
            <a:r>
              <a:rPr kumimoji="0" lang="mr-IN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Mapping the Parameter Space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3131" y="1585913"/>
            <a:ext cx="4757738" cy="4912981"/>
          </a:xfrm>
          <a:prstGeom prst="rect">
            <a:avLst/>
          </a:prstGeom>
          <a:effectLst>
            <a:softEdge rad="50800"/>
          </a:effectLst>
        </p:spPr>
      </p:pic>
      <p:sp>
        <p:nvSpPr>
          <p:cNvPr id="6" name="Rectangle 5"/>
          <p:cNvSpPr/>
          <p:nvPr/>
        </p:nvSpPr>
        <p:spPr>
          <a:xfrm>
            <a:off x="7143750" y="6198696"/>
            <a:ext cx="20002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( </a:t>
            </a:r>
            <a:r>
              <a:rPr kumimoji="0" lang="el-GR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η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≠ 0 )</a:t>
            </a:r>
          </a:p>
        </p:txBody>
      </p:sp>
    </p:spTree>
    <p:extLst>
      <p:ext uri="{BB962C8B-B14F-4D97-AF65-F5344CB8AC3E}">
        <p14:creationId xmlns:p14="http://schemas.microsoft.com/office/powerpoint/2010/main" val="37785157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58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Approach IV+ </a:t>
            </a:r>
            <a:r>
              <a:rPr kumimoji="0" lang="mr-IN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More complicated metrics</a:t>
            </a:r>
          </a:p>
        </p:txBody>
      </p:sp>
    </p:spTree>
    <p:extLst>
      <p:ext uri="{BB962C8B-B14F-4D97-AF65-F5344CB8AC3E}">
        <p14:creationId xmlns:p14="http://schemas.microsoft.com/office/powerpoint/2010/main" val="42112957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58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Approach IV+ </a:t>
            </a:r>
            <a:r>
              <a:rPr kumimoji="0" lang="mr-IN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More complicated metrics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12582" y="1457325"/>
            <a:ext cx="4430872" cy="5272088"/>
            <a:chOff x="312582" y="1457325"/>
            <a:chExt cx="4430872" cy="5272088"/>
          </a:xfrm>
        </p:grpSpPr>
        <p:sp>
          <p:nvSpPr>
            <p:cNvPr id="7" name="Rectangle 6"/>
            <p:cNvSpPr/>
            <p:nvPr/>
          </p:nvSpPr>
          <p:spPr>
            <a:xfrm>
              <a:off x="312582" y="1457325"/>
              <a:ext cx="4430872" cy="52720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softEdge rad="63500"/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374" y="1771332"/>
              <a:ext cx="3983038" cy="4745603"/>
            </a:xfrm>
            <a:prstGeom prst="rect">
              <a:avLst/>
            </a:prstGeom>
            <a:effectLst>
              <a:softEdge rad="0"/>
            </a:effectLst>
          </p:spPr>
        </p:pic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795" y="4576577"/>
            <a:ext cx="3725863" cy="1113023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246" y="2562117"/>
            <a:ext cx="4087964" cy="738917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0" name="Rectangle 9"/>
          <p:cNvSpPr/>
          <p:nvPr/>
        </p:nvSpPr>
        <p:spPr>
          <a:xfrm>
            <a:off x="4891246" y="2100452"/>
            <a:ext cx="40879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Empirical Autocorrelation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080795" y="4126409"/>
            <a:ext cx="372586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Agent Clumping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178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ctrTitle"/>
          </p:nvPr>
        </p:nvSpPr>
        <p:spPr>
          <a:xfrm>
            <a:off x="1" y="276446"/>
            <a:ext cx="4975142" cy="5948507"/>
          </a:xfrm>
        </p:spPr>
        <p:txBody>
          <a:bodyPr/>
          <a:lstStyle/>
          <a:p>
            <a:pPr eaLnBrk="1" hangingPunct="1"/>
            <a:r>
              <a:rPr lang="en-US" sz="4000" b="0" dirty="0">
                <a:solidFill>
                  <a:srgbClr val="FFC000"/>
                </a:solidFill>
                <a:latin typeface="Gill Sans" charset="0"/>
                <a:ea typeface="Gill Sans" charset="0"/>
                <a:cs typeface="Gill Sans" charset="0"/>
              </a:rPr>
              <a:t>OBJECTIVES</a:t>
            </a:r>
            <a:br>
              <a:rPr lang="en-US" sz="4000" b="0" dirty="0">
                <a:solidFill>
                  <a:srgbClr val="66FFFF"/>
                </a:solidFill>
                <a:latin typeface="Gill Sans" charset="0"/>
                <a:ea typeface="Gill Sans" charset="0"/>
                <a:cs typeface="Gill Sans" charset="0"/>
              </a:rPr>
            </a:br>
            <a:br>
              <a:rPr lang="en-US" sz="1800" b="0" dirty="0">
                <a:solidFill>
                  <a:srgbClr val="66FFFF"/>
                </a:solidFill>
                <a:latin typeface="Gill Sans" charset="0"/>
                <a:ea typeface="Gill Sans" charset="0"/>
                <a:cs typeface="Gill Sans" charset="0"/>
              </a:rPr>
            </a:br>
            <a:r>
              <a:rPr lang="en-US" sz="2400" dirty="0">
                <a:latin typeface="Gill Sans" charset="0"/>
                <a:ea typeface="Gill Sans" charset="0"/>
                <a:cs typeface="Gill Sans" charset="0"/>
              </a:rPr>
              <a:t>1. </a:t>
            </a:r>
            <a:r>
              <a:rPr lang="en-US" sz="2400" b="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Consider a case study on investigating, </a:t>
            </a:r>
            <a:r>
              <a:rPr lang="en-US" sz="2400" b="0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visualising</a:t>
            </a:r>
            <a:r>
              <a:rPr lang="en-US" sz="2400" b="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 and</a:t>
            </a:r>
            <a:br>
              <a:rPr lang="en-US" sz="2400" b="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</a:br>
            <a:r>
              <a:rPr lang="en-US" sz="2400" b="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measuring model outcomes.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781199" y="276446"/>
            <a:ext cx="8725601" cy="8725601"/>
            <a:chOff x="156719" y="1788805"/>
            <a:chExt cx="2726608" cy="2726608"/>
          </a:xfrm>
        </p:grpSpPr>
        <p:grpSp>
          <p:nvGrpSpPr>
            <p:cNvPr id="7" name="Group 6"/>
            <p:cNvGrpSpPr/>
            <p:nvPr/>
          </p:nvGrpSpPr>
          <p:grpSpPr>
            <a:xfrm>
              <a:off x="156719" y="1788805"/>
              <a:ext cx="2726608" cy="2726608"/>
              <a:chOff x="189574" y="1918452"/>
              <a:chExt cx="2726608" cy="2726608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189574" y="1918452"/>
                <a:ext cx="2726608" cy="2726608"/>
                <a:chOff x="545321" y="2626239"/>
                <a:chExt cx="2726608" cy="2726608"/>
              </a:xfrm>
            </p:grpSpPr>
            <p:sp>
              <p:nvSpPr>
                <p:cNvPr id="65" name="Oval 64"/>
                <p:cNvSpPr/>
                <p:nvPr/>
              </p:nvSpPr>
              <p:spPr>
                <a:xfrm>
                  <a:off x="545321" y="2626239"/>
                  <a:ext cx="2726608" cy="2726608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  <a:alpha val="29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  <a:alpha val="29000"/>
                      </a:schemeClr>
                    </a:gs>
                  </a:gsLst>
                  <a:lin ang="16200000" scaled="0"/>
                  <a:tileRect/>
                </a:gradFill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545321" y="2626239"/>
                  <a:ext cx="2726608" cy="2726608"/>
                </a:xfrm>
                <a:prstGeom prst="ellipse">
                  <a:avLst/>
                </a:prstGeom>
                <a:noFill/>
                <a:ln w="76200" cmpd="sng"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" name="Group 12"/>
              <p:cNvGrpSpPr/>
              <p:nvPr/>
            </p:nvGrpSpPr>
            <p:grpSpPr>
              <a:xfrm rot="20257606">
                <a:off x="691844" y="2870200"/>
                <a:ext cx="254000" cy="254000"/>
                <a:chOff x="1047591" y="3025109"/>
                <a:chExt cx="254000" cy="254000"/>
              </a:xfrm>
            </p:grpSpPr>
            <p:sp>
              <p:nvSpPr>
                <p:cNvPr id="62" name="Oval 61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Oval 62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" name="Group 13"/>
              <p:cNvGrpSpPr/>
              <p:nvPr/>
            </p:nvGrpSpPr>
            <p:grpSpPr>
              <a:xfrm rot="19878636" flipH="1">
                <a:off x="928152" y="2750314"/>
                <a:ext cx="254000" cy="254000"/>
                <a:chOff x="1047591" y="3025109"/>
                <a:chExt cx="254000" cy="254000"/>
              </a:xfrm>
            </p:grpSpPr>
            <p:sp>
              <p:nvSpPr>
                <p:cNvPr id="59" name="Oval 58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Oval 59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Oval 60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5" name="Group 14"/>
              <p:cNvGrpSpPr/>
              <p:nvPr/>
            </p:nvGrpSpPr>
            <p:grpSpPr>
              <a:xfrm rot="1437360" flipH="1">
                <a:off x="663256" y="3550014"/>
                <a:ext cx="254000" cy="254000"/>
                <a:chOff x="1047591" y="3025109"/>
                <a:chExt cx="254000" cy="254000"/>
              </a:xfrm>
            </p:grpSpPr>
            <p:sp>
              <p:nvSpPr>
                <p:cNvPr id="56" name="Oval 55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Oval 56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Oval 57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 rot="715720">
                <a:off x="1428587" y="2355722"/>
                <a:ext cx="254000" cy="254000"/>
                <a:chOff x="1047591" y="3025109"/>
                <a:chExt cx="254000" cy="254000"/>
              </a:xfrm>
            </p:grpSpPr>
            <p:sp>
              <p:nvSpPr>
                <p:cNvPr id="53" name="Oval 52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" name="Oval 53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Oval 54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" name="Group 16"/>
              <p:cNvGrpSpPr/>
              <p:nvPr/>
            </p:nvGrpSpPr>
            <p:grpSpPr>
              <a:xfrm rot="20208132" flipH="1">
                <a:off x="1966185" y="3148236"/>
                <a:ext cx="254000" cy="254000"/>
                <a:chOff x="1047591" y="3025109"/>
                <a:chExt cx="254000" cy="254000"/>
              </a:xfrm>
            </p:grpSpPr>
            <p:sp>
              <p:nvSpPr>
                <p:cNvPr id="50" name="Oval 49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" name="Oval 50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Oval 51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" name="Group 17"/>
              <p:cNvGrpSpPr/>
              <p:nvPr/>
            </p:nvGrpSpPr>
            <p:grpSpPr>
              <a:xfrm rot="163655">
                <a:off x="1570324" y="3963764"/>
                <a:ext cx="254000" cy="254000"/>
                <a:chOff x="1047591" y="3025109"/>
                <a:chExt cx="254000" cy="254000"/>
              </a:xfrm>
            </p:grpSpPr>
            <p:sp>
              <p:nvSpPr>
                <p:cNvPr id="47" name="Oval 46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Oval 47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Oval 48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 rot="17756108">
                <a:off x="1240112" y="3256658"/>
                <a:ext cx="254000" cy="254000"/>
                <a:chOff x="1047591" y="3025109"/>
                <a:chExt cx="254000" cy="254000"/>
              </a:xfrm>
            </p:grpSpPr>
            <p:sp>
              <p:nvSpPr>
                <p:cNvPr id="44" name="Oval 43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Oval 44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Oval 45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" name="Group 19"/>
              <p:cNvGrpSpPr/>
              <p:nvPr/>
            </p:nvGrpSpPr>
            <p:grpSpPr>
              <a:xfrm rot="360133">
                <a:off x="1015988" y="4281722"/>
                <a:ext cx="254000" cy="254000"/>
                <a:chOff x="1047591" y="3025109"/>
                <a:chExt cx="254000" cy="254000"/>
              </a:xfrm>
            </p:grpSpPr>
            <p:sp>
              <p:nvSpPr>
                <p:cNvPr id="41" name="Oval 40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1" name="Group 20"/>
              <p:cNvGrpSpPr/>
              <p:nvPr/>
            </p:nvGrpSpPr>
            <p:grpSpPr>
              <a:xfrm rot="360133">
                <a:off x="919001" y="2146936"/>
                <a:ext cx="254000" cy="254000"/>
                <a:chOff x="1047591" y="3025109"/>
                <a:chExt cx="254000" cy="254000"/>
              </a:xfrm>
            </p:grpSpPr>
            <p:sp>
              <p:nvSpPr>
                <p:cNvPr id="38" name="Oval 37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 rot="19520002">
                <a:off x="2343991" y="3707584"/>
                <a:ext cx="254000" cy="254000"/>
                <a:chOff x="1047591" y="3025109"/>
                <a:chExt cx="254000" cy="254000"/>
              </a:xfrm>
            </p:grpSpPr>
            <p:sp>
              <p:nvSpPr>
                <p:cNvPr id="35" name="Oval 34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" name="Oval 35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Oval 36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" name="Group 22"/>
              <p:cNvGrpSpPr/>
              <p:nvPr/>
            </p:nvGrpSpPr>
            <p:grpSpPr>
              <a:xfrm rot="20307293" flipH="1">
                <a:off x="2060232" y="2212256"/>
                <a:ext cx="254000" cy="254000"/>
                <a:chOff x="1047591" y="3025109"/>
                <a:chExt cx="254000" cy="254000"/>
              </a:xfrm>
            </p:grpSpPr>
            <p:sp>
              <p:nvSpPr>
                <p:cNvPr id="32" name="Oval 31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Oval 32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Oval 33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4" name="Group 23"/>
              <p:cNvGrpSpPr/>
              <p:nvPr/>
            </p:nvGrpSpPr>
            <p:grpSpPr>
              <a:xfrm rot="1358635" flipH="1">
                <a:off x="2558085" y="2982524"/>
                <a:ext cx="254000" cy="254000"/>
                <a:chOff x="1047591" y="3025109"/>
                <a:chExt cx="254000" cy="254000"/>
              </a:xfrm>
            </p:grpSpPr>
            <p:sp>
              <p:nvSpPr>
                <p:cNvPr id="29" name="Oval 28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Oval 29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Oval 30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5" name="Group 24"/>
              <p:cNvGrpSpPr/>
              <p:nvPr/>
            </p:nvGrpSpPr>
            <p:grpSpPr>
              <a:xfrm rot="280091" flipH="1">
                <a:off x="1836080" y="3980771"/>
                <a:ext cx="254000" cy="254000"/>
                <a:chOff x="1047591" y="3025109"/>
                <a:chExt cx="254000" cy="254000"/>
              </a:xfrm>
            </p:grpSpPr>
            <p:sp>
              <p:nvSpPr>
                <p:cNvPr id="26" name="Oval 25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Oval 26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Oval 27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8" name="Lightning Bolt 7"/>
            <p:cNvSpPr/>
            <p:nvPr/>
          </p:nvSpPr>
          <p:spPr>
            <a:xfrm rot="998289">
              <a:off x="1638780" y="3584412"/>
              <a:ext cx="179774" cy="249410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  <p:sp>
          <p:nvSpPr>
            <p:cNvPr id="9" name="Lightning Bolt 8"/>
            <p:cNvSpPr/>
            <p:nvPr/>
          </p:nvSpPr>
          <p:spPr>
            <a:xfrm flipH="1">
              <a:off x="1824459" y="3591799"/>
              <a:ext cx="179774" cy="249410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  <p:sp>
          <p:nvSpPr>
            <p:cNvPr id="10" name="Lightning Bolt 9"/>
            <p:cNvSpPr/>
            <p:nvPr/>
          </p:nvSpPr>
          <p:spPr>
            <a:xfrm rot="20658630">
              <a:off x="639042" y="2496477"/>
              <a:ext cx="168196" cy="233347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  <p:sp>
          <p:nvSpPr>
            <p:cNvPr id="11" name="Lightning Bolt 10"/>
            <p:cNvSpPr/>
            <p:nvPr/>
          </p:nvSpPr>
          <p:spPr>
            <a:xfrm rot="19446902" flipH="1">
              <a:off x="786540" y="2441274"/>
              <a:ext cx="168196" cy="233347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45594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58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Approach IV+ </a:t>
            </a:r>
            <a:r>
              <a:rPr kumimoji="0" lang="mr-IN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Alternative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Visualisations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20000"/>
                  <a:lumOff val="80000"/>
                </a:srgbClr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5401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58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Approach IV+ </a:t>
            </a:r>
            <a:r>
              <a:rPr kumimoji="0" lang="mr-IN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Alternative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Visualisations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20000"/>
                  <a:lumOff val="80000"/>
                </a:srgbClr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156" y="1585913"/>
            <a:ext cx="5627688" cy="4818006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8265654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D9D5C8-6C46-E6CB-5341-BF749D21B2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>
            <a:extLst>
              <a:ext uri="{FF2B5EF4-FFF2-40B4-BE49-F238E27FC236}">
                <a16:creationId xmlns:a16="http://schemas.microsoft.com/office/drawing/2014/main" id="{D458FF71-26EE-CEDD-FCA3-41AD296D49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276446"/>
            <a:ext cx="4975142" cy="5948507"/>
          </a:xfrm>
        </p:spPr>
        <p:txBody>
          <a:bodyPr/>
          <a:lstStyle/>
          <a:p>
            <a:pPr eaLnBrk="1" hangingPunct="1"/>
            <a:r>
              <a:rPr lang="en-US" sz="4000" b="0" dirty="0">
                <a:solidFill>
                  <a:srgbClr val="FFC000"/>
                </a:solidFill>
                <a:latin typeface="Gill Sans" charset="0"/>
                <a:ea typeface="Gill Sans" charset="0"/>
                <a:cs typeface="Gill Sans" charset="0"/>
              </a:rPr>
              <a:t>OBJECTIVES</a:t>
            </a:r>
            <a:br>
              <a:rPr lang="en-US" sz="4000" b="0" dirty="0">
                <a:solidFill>
                  <a:srgbClr val="66FFFF"/>
                </a:solidFill>
                <a:latin typeface="Gill Sans" charset="0"/>
                <a:ea typeface="Gill Sans" charset="0"/>
                <a:cs typeface="Gill Sans" charset="0"/>
              </a:rPr>
            </a:br>
            <a:br>
              <a:rPr lang="en-US" sz="1800" b="0" dirty="0">
                <a:solidFill>
                  <a:srgbClr val="66FFFF"/>
                </a:solidFill>
                <a:latin typeface="Gill Sans" charset="0"/>
                <a:ea typeface="Gill Sans" charset="0"/>
                <a:cs typeface="Gill Sans" charset="0"/>
              </a:rPr>
            </a:br>
            <a:r>
              <a:rPr lang="en-US" sz="2400" dirty="0">
                <a:latin typeface="Gill Sans" charset="0"/>
                <a:ea typeface="Gill Sans" charset="0"/>
                <a:cs typeface="Gill Sans" charset="0"/>
              </a:rPr>
              <a:t>1. </a:t>
            </a:r>
            <a:r>
              <a:rPr lang="en-US" sz="2400" b="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Consider a case study on investigating, </a:t>
            </a:r>
            <a:r>
              <a:rPr lang="en-US" sz="2400" b="0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visualising</a:t>
            </a:r>
            <a:r>
              <a:rPr lang="en-US" sz="2400" b="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 and</a:t>
            </a:r>
            <a:br>
              <a:rPr lang="en-US" sz="2400" b="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</a:br>
            <a:r>
              <a:rPr lang="en-US" sz="2400" b="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measuring model outcomes.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B149562-F1AA-AB1E-89DF-A4FB5CD7958E}"/>
              </a:ext>
            </a:extLst>
          </p:cNvPr>
          <p:cNvGrpSpPr/>
          <p:nvPr/>
        </p:nvGrpSpPr>
        <p:grpSpPr>
          <a:xfrm>
            <a:off x="4781199" y="276446"/>
            <a:ext cx="8725601" cy="8725601"/>
            <a:chOff x="156719" y="1788805"/>
            <a:chExt cx="2726608" cy="272660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E39C93C-FF51-883A-BD0B-3450D34C0A04}"/>
                </a:ext>
              </a:extLst>
            </p:cNvPr>
            <p:cNvGrpSpPr/>
            <p:nvPr/>
          </p:nvGrpSpPr>
          <p:grpSpPr>
            <a:xfrm>
              <a:off x="156719" y="1788805"/>
              <a:ext cx="2726608" cy="2726608"/>
              <a:chOff x="189574" y="1918452"/>
              <a:chExt cx="2726608" cy="2726608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D5DBEB6F-8048-FE2E-CF39-BDEED4DE6D6E}"/>
                  </a:ext>
                </a:extLst>
              </p:cNvPr>
              <p:cNvGrpSpPr/>
              <p:nvPr/>
            </p:nvGrpSpPr>
            <p:grpSpPr>
              <a:xfrm>
                <a:off x="189574" y="1918452"/>
                <a:ext cx="2726608" cy="2726608"/>
                <a:chOff x="545321" y="2626239"/>
                <a:chExt cx="2726608" cy="2726608"/>
              </a:xfrm>
            </p:grpSpPr>
            <p:sp>
              <p:nvSpPr>
                <p:cNvPr id="65" name="Oval 64">
                  <a:extLst>
                    <a:ext uri="{FF2B5EF4-FFF2-40B4-BE49-F238E27FC236}">
                      <a16:creationId xmlns:a16="http://schemas.microsoft.com/office/drawing/2014/main" id="{058CB2B5-66FE-2881-8CC6-09E92D44695F}"/>
                    </a:ext>
                  </a:extLst>
                </p:cNvPr>
                <p:cNvSpPr/>
                <p:nvPr/>
              </p:nvSpPr>
              <p:spPr>
                <a:xfrm>
                  <a:off x="545321" y="2626239"/>
                  <a:ext cx="2726608" cy="2726608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  <a:alpha val="29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  <a:alpha val="29000"/>
                      </a:schemeClr>
                    </a:gs>
                  </a:gsLst>
                  <a:lin ang="16200000" scaled="0"/>
                  <a:tileRect/>
                </a:gradFill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D6F49461-CAB2-8A5B-AE25-29667EBF6787}"/>
                    </a:ext>
                  </a:extLst>
                </p:cNvPr>
                <p:cNvSpPr/>
                <p:nvPr/>
              </p:nvSpPr>
              <p:spPr>
                <a:xfrm>
                  <a:off x="545321" y="2626239"/>
                  <a:ext cx="2726608" cy="2726608"/>
                </a:xfrm>
                <a:prstGeom prst="ellipse">
                  <a:avLst/>
                </a:prstGeom>
                <a:noFill/>
                <a:ln w="76200" cmpd="sng"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DFF2CB51-EDB3-C42E-F01C-6F4F3BA77A9A}"/>
                  </a:ext>
                </a:extLst>
              </p:cNvPr>
              <p:cNvGrpSpPr/>
              <p:nvPr/>
            </p:nvGrpSpPr>
            <p:grpSpPr>
              <a:xfrm rot="20257606">
                <a:off x="691844" y="2870200"/>
                <a:ext cx="254000" cy="254000"/>
                <a:chOff x="1047591" y="3025109"/>
                <a:chExt cx="254000" cy="254000"/>
              </a:xfrm>
            </p:grpSpPr>
            <p:sp>
              <p:nvSpPr>
                <p:cNvPr id="62" name="Oval 61">
                  <a:extLst>
                    <a:ext uri="{FF2B5EF4-FFF2-40B4-BE49-F238E27FC236}">
                      <a16:creationId xmlns:a16="http://schemas.microsoft.com/office/drawing/2014/main" id="{26BD7693-073D-53B1-1969-86917F35E7F5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Oval 62">
                  <a:extLst>
                    <a:ext uri="{FF2B5EF4-FFF2-40B4-BE49-F238E27FC236}">
                      <a16:creationId xmlns:a16="http://schemas.microsoft.com/office/drawing/2014/main" id="{E6899B6B-5CD6-FAD7-9B7B-8D860E2DB144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5C862531-5EB1-73BA-6172-0415C940DBCD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9804B231-DBF5-806D-257B-BD3BE70AADC8}"/>
                  </a:ext>
                </a:extLst>
              </p:cNvPr>
              <p:cNvGrpSpPr/>
              <p:nvPr/>
            </p:nvGrpSpPr>
            <p:grpSpPr>
              <a:xfrm rot="19878636" flipH="1">
                <a:off x="928152" y="2750314"/>
                <a:ext cx="254000" cy="254000"/>
                <a:chOff x="1047591" y="3025109"/>
                <a:chExt cx="254000" cy="254000"/>
              </a:xfrm>
            </p:grpSpPr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C79F7C92-9012-DF2E-8473-5495B9C30A2C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Oval 59">
                  <a:extLst>
                    <a:ext uri="{FF2B5EF4-FFF2-40B4-BE49-F238E27FC236}">
                      <a16:creationId xmlns:a16="http://schemas.microsoft.com/office/drawing/2014/main" id="{7AFC46FE-1D64-993A-CA1C-FD2A15B5A607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Oval 60">
                  <a:extLst>
                    <a:ext uri="{FF2B5EF4-FFF2-40B4-BE49-F238E27FC236}">
                      <a16:creationId xmlns:a16="http://schemas.microsoft.com/office/drawing/2014/main" id="{07B60C78-B17B-A3E8-7211-0C888F4F3176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8F651982-D5CB-6F0D-A5F0-4233DD9C9418}"/>
                  </a:ext>
                </a:extLst>
              </p:cNvPr>
              <p:cNvGrpSpPr/>
              <p:nvPr/>
            </p:nvGrpSpPr>
            <p:grpSpPr>
              <a:xfrm rot="1437360" flipH="1">
                <a:off x="663256" y="3550014"/>
                <a:ext cx="254000" cy="254000"/>
                <a:chOff x="1047591" y="3025109"/>
                <a:chExt cx="254000" cy="254000"/>
              </a:xfrm>
            </p:grpSpPr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AC9DAC79-C3F1-E197-DAEE-07E459BB4C4D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FA198E9E-EC74-C556-D616-87D3B1F26C6D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86156ED9-96A9-A66A-483B-3E859C1A1261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38A5E0B5-2A0C-DE9A-775D-55D16DFA07B5}"/>
                  </a:ext>
                </a:extLst>
              </p:cNvPr>
              <p:cNvGrpSpPr/>
              <p:nvPr/>
            </p:nvGrpSpPr>
            <p:grpSpPr>
              <a:xfrm rot="715720">
                <a:off x="1428587" y="2355722"/>
                <a:ext cx="254000" cy="254000"/>
                <a:chOff x="1047591" y="3025109"/>
                <a:chExt cx="254000" cy="254000"/>
              </a:xfrm>
            </p:grpSpPr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F9A11010-0355-D0EF-E214-35B1A8990B91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009A5D10-72AE-6784-9AF8-1F3B1D5AB89D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Oval 54">
                  <a:extLst>
                    <a:ext uri="{FF2B5EF4-FFF2-40B4-BE49-F238E27FC236}">
                      <a16:creationId xmlns:a16="http://schemas.microsoft.com/office/drawing/2014/main" id="{FB5C30D8-23D2-A513-B779-EA3EC2537038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1E3D54C6-FB79-685E-80AD-B05D4B27A851}"/>
                  </a:ext>
                </a:extLst>
              </p:cNvPr>
              <p:cNvGrpSpPr/>
              <p:nvPr/>
            </p:nvGrpSpPr>
            <p:grpSpPr>
              <a:xfrm rot="20208132" flipH="1">
                <a:off x="1966185" y="3148236"/>
                <a:ext cx="254000" cy="254000"/>
                <a:chOff x="1047591" y="3025109"/>
                <a:chExt cx="254000" cy="254000"/>
              </a:xfrm>
            </p:grpSpPr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A607018B-DACA-1D51-DA84-EB2D06072A07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712594B2-CBA0-40CB-2522-AAD4F941DBE4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D36DC30B-17C5-EDE2-EABA-6C468DBF59A0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3F655A2F-8AC6-E12E-A813-A2EDEB86AB25}"/>
                  </a:ext>
                </a:extLst>
              </p:cNvPr>
              <p:cNvGrpSpPr/>
              <p:nvPr/>
            </p:nvGrpSpPr>
            <p:grpSpPr>
              <a:xfrm rot="163655">
                <a:off x="1570324" y="3963764"/>
                <a:ext cx="254000" cy="254000"/>
                <a:chOff x="1047591" y="3025109"/>
                <a:chExt cx="254000" cy="254000"/>
              </a:xfrm>
            </p:grpSpPr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3414431-687B-9651-D75C-B6F75ED9A121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5380EEED-1D1D-2913-787B-E1CD32D3AC86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7FE09F30-3C55-FD30-EE11-6DF275651D53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F81D01ED-4930-D918-04A8-ACD46F7DBCFE}"/>
                  </a:ext>
                </a:extLst>
              </p:cNvPr>
              <p:cNvGrpSpPr/>
              <p:nvPr/>
            </p:nvGrpSpPr>
            <p:grpSpPr>
              <a:xfrm rot="17756108">
                <a:off x="1240112" y="3256658"/>
                <a:ext cx="254000" cy="254000"/>
                <a:chOff x="1047591" y="3025109"/>
                <a:chExt cx="254000" cy="254000"/>
              </a:xfrm>
            </p:grpSpPr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F4296357-17C8-A231-3495-572E6D38DC6C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6F32A37E-A261-FB85-9012-CD1F4E36EA19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6A31886A-B3FB-579E-5705-100ACFBE8B28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69D2E223-D1F7-5445-FE5E-34A4B0FA6894}"/>
                  </a:ext>
                </a:extLst>
              </p:cNvPr>
              <p:cNvGrpSpPr/>
              <p:nvPr/>
            </p:nvGrpSpPr>
            <p:grpSpPr>
              <a:xfrm rot="360133">
                <a:off x="1015988" y="4281722"/>
                <a:ext cx="254000" cy="254000"/>
                <a:chOff x="1047591" y="3025109"/>
                <a:chExt cx="254000" cy="254000"/>
              </a:xfrm>
            </p:grpSpPr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763EE2D7-D9BE-D82F-97C2-645767D38F40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8C72D543-A142-D107-1FB4-C79242521236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0DB6838B-151C-766F-3866-C8B288868847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373A52B0-99E7-F892-03A6-4E41F7E03A08}"/>
                  </a:ext>
                </a:extLst>
              </p:cNvPr>
              <p:cNvGrpSpPr/>
              <p:nvPr/>
            </p:nvGrpSpPr>
            <p:grpSpPr>
              <a:xfrm rot="360133">
                <a:off x="919001" y="2146936"/>
                <a:ext cx="254000" cy="254000"/>
                <a:chOff x="1047591" y="3025109"/>
                <a:chExt cx="254000" cy="254000"/>
              </a:xfrm>
            </p:grpSpPr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C993C1C6-4D49-483C-4C7D-5CE41CB0230C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>
                  <a:extLst>
                    <a:ext uri="{FF2B5EF4-FFF2-40B4-BE49-F238E27FC236}">
                      <a16:creationId xmlns:a16="http://schemas.microsoft.com/office/drawing/2014/main" id="{A760658F-59CF-FEDD-2497-4DE1F983CF0B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2859F35E-0DE5-8A15-2A62-BE659A4FCF43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1A44C9F1-8E70-F9FF-38E1-9CE5F1AE73EC}"/>
                  </a:ext>
                </a:extLst>
              </p:cNvPr>
              <p:cNvGrpSpPr/>
              <p:nvPr/>
            </p:nvGrpSpPr>
            <p:grpSpPr>
              <a:xfrm rot="19520002">
                <a:off x="2343991" y="3707584"/>
                <a:ext cx="254000" cy="254000"/>
                <a:chOff x="1047591" y="3025109"/>
                <a:chExt cx="254000" cy="254000"/>
              </a:xfrm>
            </p:grpSpPr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7CFF7F3F-D163-4B0B-E132-DB2278C73DDE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798E4805-6B34-3B2B-4360-7617A6BF21E9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5A2B8CCE-67AC-80B4-7A07-13747D93CD1F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853483C1-C117-E01E-7676-F142C231B0D7}"/>
                  </a:ext>
                </a:extLst>
              </p:cNvPr>
              <p:cNvGrpSpPr/>
              <p:nvPr/>
            </p:nvGrpSpPr>
            <p:grpSpPr>
              <a:xfrm rot="20307293" flipH="1">
                <a:off x="2060232" y="2212256"/>
                <a:ext cx="254000" cy="254000"/>
                <a:chOff x="1047591" y="3025109"/>
                <a:chExt cx="254000" cy="254000"/>
              </a:xfrm>
            </p:grpSpPr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3F158A80-0C62-72E5-2702-7262F7EB55E6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4E463033-B251-40AA-5A40-EAF3D041BA77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FC774DD6-8FDF-D562-F940-2F90523F1902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4A9E51A7-659A-B3A7-6CAE-D1E75553A6E7}"/>
                  </a:ext>
                </a:extLst>
              </p:cNvPr>
              <p:cNvGrpSpPr/>
              <p:nvPr/>
            </p:nvGrpSpPr>
            <p:grpSpPr>
              <a:xfrm rot="1358635" flipH="1">
                <a:off x="2558085" y="2982524"/>
                <a:ext cx="254000" cy="254000"/>
                <a:chOff x="1047591" y="3025109"/>
                <a:chExt cx="254000" cy="254000"/>
              </a:xfrm>
            </p:grpSpPr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6DCC4DCA-45E5-E3A6-785A-3624DCE433F2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339F6AD1-6213-8875-D1A1-D168065E7443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524E6401-B58E-E000-B2AB-0BA3063FB535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87AF2DA0-CD83-A433-D1CA-68FA91D36F90}"/>
                  </a:ext>
                </a:extLst>
              </p:cNvPr>
              <p:cNvGrpSpPr/>
              <p:nvPr/>
            </p:nvGrpSpPr>
            <p:grpSpPr>
              <a:xfrm rot="280091" flipH="1">
                <a:off x="1836080" y="3980771"/>
                <a:ext cx="254000" cy="254000"/>
                <a:chOff x="1047591" y="3025109"/>
                <a:chExt cx="254000" cy="254000"/>
              </a:xfrm>
            </p:grpSpPr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0C39AB45-39FF-D776-3A1B-8AD3FCF4CD79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E2711AAB-F3E5-B5BD-E0E7-92A15233B202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F7CB68EA-9397-260C-9868-0F0677BF6908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8" name="Lightning Bolt 7">
              <a:extLst>
                <a:ext uri="{FF2B5EF4-FFF2-40B4-BE49-F238E27FC236}">
                  <a16:creationId xmlns:a16="http://schemas.microsoft.com/office/drawing/2014/main" id="{0B7C1122-CEAB-B056-534C-8F4755E5D841}"/>
                </a:ext>
              </a:extLst>
            </p:cNvPr>
            <p:cNvSpPr/>
            <p:nvPr/>
          </p:nvSpPr>
          <p:spPr>
            <a:xfrm rot="998289">
              <a:off x="1638780" y="3584412"/>
              <a:ext cx="179774" cy="249410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  <p:sp>
          <p:nvSpPr>
            <p:cNvPr id="9" name="Lightning Bolt 8">
              <a:extLst>
                <a:ext uri="{FF2B5EF4-FFF2-40B4-BE49-F238E27FC236}">
                  <a16:creationId xmlns:a16="http://schemas.microsoft.com/office/drawing/2014/main" id="{5DD97898-9AF7-4BA8-EB61-3604B544407F}"/>
                </a:ext>
              </a:extLst>
            </p:cNvPr>
            <p:cNvSpPr/>
            <p:nvPr/>
          </p:nvSpPr>
          <p:spPr>
            <a:xfrm flipH="1">
              <a:off x="1824459" y="3591799"/>
              <a:ext cx="179774" cy="249410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  <p:sp>
          <p:nvSpPr>
            <p:cNvPr id="10" name="Lightning Bolt 9">
              <a:extLst>
                <a:ext uri="{FF2B5EF4-FFF2-40B4-BE49-F238E27FC236}">
                  <a16:creationId xmlns:a16="http://schemas.microsoft.com/office/drawing/2014/main" id="{1404FC63-0FA1-C84F-7621-617DB9FB9021}"/>
                </a:ext>
              </a:extLst>
            </p:cNvPr>
            <p:cNvSpPr/>
            <p:nvPr/>
          </p:nvSpPr>
          <p:spPr>
            <a:xfrm rot="20658630">
              <a:off x="639042" y="2496477"/>
              <a:ext cx="168196" cy="233347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  <p:sp>
          <p:nvSpPr>
            <p:cNvPr id="11" name="Lightning Bolt 10">
              <a:extLst>
                <a:ext uri="{FF2B5EF4-FFF2-40B4-BE49-F238E27FC236}">
                  <a16:creationId xmlns:a16="http://schemas.microsoft.com/office/drawing/2014/main" id="{7EACA423-36BF-8E9F-21AC-D5F24F4BF50D}"/>
                </a:ext>
              </a:extLst>
            </p:cNvPr>
            <p:cNvSpPr/>
            <p:nvPr/>
          </p:nvSpPr>
          <p:spPr>
            <a:xfrm rot="19446902" flipH="1">
              <a:off x="786540" y="2441274"/>
              <a:ext cx="168196" cy="233347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9080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 bwMode="auto">
          <a:xfrm>
            <a:off x="514350" y="1207477"/>
            <a:ext cx="7900989" cy="526366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chemeClr val="tx1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9pPr>
          </a:lstStyle>
          <a:p>
            <a:pPr eaLnBrk="1" hangingPunct="1"/>
            <a:r>
              <a:rPr lang="en-US" sz="2400" b="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You should...</a:t>
            </a:r>
          </a:p>
          <a:p>
            <a:pPr eaLnBrk="1" hangingPunct="1"/>
            <a:endParaRPr lang="en-US" sz="2400" dirty="0">
              <a:solidFill>
                <a:srgbClr val="EEECE1"/>
              </a:solidFill>
              <a:latin typeface="Gill Sans" charset="0"/>
              <a:ea typeface="Gill Sans" charset="0"/>
              <a:cs typeface="Gill Sans" charset="0"/>
            </a:endParaRPr>
          </a:p>
          <a:p>
            <a:pPr eaLnBrk="1" hangingPunct="1"/>
            <a:r>
              <a:rPr lang="en-US" sz="240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1.  </a:t>
            </a:r>
            <a:r>
              <a:rPr lang="en-US" sz="2400" b="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understand the principles of</a:t>
            </a:r>
          </a:p>
          <a:p>
            <a:pPr eaLnBrk="1" hangingPunct="1"/>
            <a:r>
              <a:rPr lang="en-US" sz="2400" b="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agent-based modelling (ABM).</a:t>
            </a:r>
          </a:p>
          <a:p>
            <a:pPr eaLnBrk="1" hangingPunct="1"/>
            <a:endParaRPr lang="en-US" sz="2400" b="0" dirty="0">
              <a:solidFill>
                <a:srgbClr val="EEECE1"/>
              </a:solidFill>
              <a:latin typeface="Gill Sans" charset="0"/>
              <a:ea typeface="Gill Sans" charset="0"/>
              <a:cs typeface="Gill Sans" charset="0"/>
            </a:endParaRPr>
          </a:p>
          <a:p>
            <a:pPr eaLnBrk="1" hangingPunct="1"/>
            <a:r>
              <a:rPr lang="en-US" sz="240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2. </a:t>
            </a:r>
            <a:r>
              <a:rPr lang="en-US" sz="2400" b="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be able to describe the type and range of systems to which ABM can be profitably and appropriately applied.</a:t>
            </a:r>
          </a:p>
          <a:p>
            <a:pPr eaLnBrk="1" hangingPunct="1"/>
            <a:br>
              <a:rPr lang="en-US" sz="2400" dirty="0">
                <a:latin typeface="Gill Sans" charset="0"/>
                <a:ea typeface="Gill Sans" charset="0"/>
                <a:cs typeface="Gill Sans" charset="0"/>
              </a:rPr>
            </a:br>
            <a:r>
              <a:rPr lang="en-US" sz="240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3. </a:t>
            </a:r>
            <a:r>
              <a:rPr lang="en-US" sz="2400" b="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be able to </a:t>
            </a:r>
            <a:r>
              <a:rPr lang="en-US" sz="2400" b="0" dirty="0" err="1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conceptualise</a:t>
            </a:r>
            <a:r>
              <a:rPr lang="en-US" sz="2400" b="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 and model</a:t>
            </a:r>
          </a:p>
          <a:p>
            <a:pPr eaLnBrk="1" hangingPunct="1"/>
            <a:r>
              <a:rPr lang="en-US" sz="2400" b="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urban systems with complex dynamics.</a:t>
            </a:r>
          </a:p>
          <a:p>
            <a:pPr eaLnBrk="1" hangingPunct="1"/>
            <a:endParaRPr lang="en-US" sz="2400" b="0" dirty="0">
              <a:solidFill>
                <a:srgbClr val="EEECE1"/>
              </a:solidFill>
              <a:latin typeface="Gill Sans" charset="0"/>
              <a:ea typeface="Gill Sans" charset="0"/>
              <a:cs typeface="Gill Sans" charset="0"/>
            </a:endParaRPr>
          </a:p>
          <a:p>
            <a:pPr eaLnBrk="1" hangingPunct="1"/>
            <a:r>
              <a:rPr lang="en-US" sz="240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4.</a:t>
            </a:r>
            <a:r>
              <a:rPr lang="en-US" sz="2400" b="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 show evidence of being able to translate your</a:t>
            </a:r>
          </a:p>
          <a:p>
            <a:pPr eaLnBrk="1" hangingPunct="1"/>
            <a:r>
              <a:rPr lang="en-US" sz="2400" b="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understanding into the practical methodology of modelling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0" y="22225"/>
            <a:ext cx="9144000" cy="14700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chemeClr val="tx1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9pPr>
          </a:lstStyle>
          <a:p>
            <a:pPr eaLnBrk="1" hangingPunct="1"/>
            <a:r>
              <a:rPr lang="en-US" sz="4000" b="0">
                <a:solidFill>
                  <a:srgbClr val="FFC000"/>
                </a:solidFill>
                <a:latin typeface="Gill Sans" charset="0"/>
                <a:ea typeface="Gill Sans" charset="0"/>
                <a:cs typeface="Gill Sans" charset="0"/>
              </a:rPr>
              <a:t>Course Objectives</a:t>
            </a:r>
            <a:endParaRPr lang="en-US" sz="4000" b="0" dirty="0">
              <a:solidFill>
                <a:srgbClr val="FFC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6574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885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0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1D Single Species B Models</a:t>
            </a:r>
          </a:p>
        </p:txBody>
      </p:sp>
    </p:spTree>
    <p:extLst>
      <p:ext uri="{BB962C8B-B14F-4D97-AF65-F5344CB8AC3E}">
        <p14:creationId xmlns:p14="http://schemas.microsoft.com/office/powerpoint/2010/main" val="4127653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885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0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1D Single Species B Models</a:t>
            </a:r>
          </a:p>
        </p:txBody>
      </p:sp>
      <p:sp>
        <p:nvSpPr>
          <p:cNvPr id="7" name="Rectangle 6"/>
          <p:cNvSpPr/>
          <p:nvPr/>
        </p:nvSpPr>
        <p:spPr>
          <a:xfrm>
            <a:off x="676871" y="1885950"/>
            <a:ext cx="7790258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SET UP</a:t>
            </a:r>
          </a:p>
          <a:p>
            <a:pPr marL="457200" marR="0" lvl="0" indent="-45720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20000"/>
                  <a:lumOff val="80000"/>
                </a:srgbClr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  <a:p>
            <a:pPr marL="457200" marR="0" lvl="0" indent="-45720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Ring of cells</a:t>
            </a:r>
          </a:p>
          <a:p>
            <a:pPr marL="457200" marR="0" lvl="0" indent="-45720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20000"/>
                  <a:lumOff val="80000"/>
                </a:srgbClr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  <a:p>
            <a:pPr marL="457200" marR="0" lvl="0" indent="-45720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Two states: S, E</a:t>
            </a:r>
          </a:p>
          <a:p>
            <a:pPr marL="457200" marR="0" lvl="0" indent="-45720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20000"/>
                  <a:lumOff val="80000"/>
                </a:srgbClr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  <a:p>
            <a:pPr marL="457200" marR="0" lvl="0" indent="-45720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Each iteration:</a:t>
            </a:r>
            <a:b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</a:b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Select a cell at random;</a:t>
            </a:r>
            <a:b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</a:b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Select a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neighbour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at random;</a:t>
            </a:r>
          </a:p>
          <a:p>
            <a:pPr marL="457200" marR="0" lvl="0" indent="-45720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20000"/>
                  <a:lumOff val="80000"/>
                </a:srgbClr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  <a:p>
            <a:pPr marL="457200" marR="0" lvl="0" indent="-45720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20000"/>
                    <a:lumOff val="80000"/>
                  </a:srgbClr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Apply the transition rule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4571999" y="1721642"/>
            <a:ext cx="4111216" cy="4100514"/>
            <a:chOff x="4571999" y="1721642"/>
            <a:chExt cx="4111216" cy="4100514"/>
          </a:xfrm>
        </p:grpSpPr>
        <p:grpSp>
          <p:nvGrpSpPr>
            <p:cNvPr id="33" name="Group 32"/>
            <p:cNvGrpSpPr/>
            <p:nvPr/>
          </p:nvGrpSpPr>
          <p:grpSpPr>
            <a:xfrm>
              <a:off x="4571999" y="1721642"/>
              <a:ext cx="4111216" cy="4100514"/>
              <a:chOff x="4571999" y="1721642"/>
              <a:chExt cx="4111216" cy="4100514"/>
            </a:xfrm>
          </p:grpSpPr>
          <p:sp>
            <p:nvSpPr>
              <p:cNvPr id="3" name="Oval 2"/>
              <p:cNvSpPr/>
              <p:nvPr/>
            </p:nvSpPr>
            <p:spPr>
              <a:xfrm>
                <a:off x="4572000" y="1721643"/>
                <a:ext cx="4100513" cy="410051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65000"/>
                    <a:lumOff val="3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4932760" y="2082403"/>
                <a:ext cx="3378992" cy="33789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65000"/>
                    <a:lumOff val="3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cxnSp>
            <p:nvCxnSpPr>
              <p:cNvPr id="10" name="Straight Connector 9"/>
              <p:cNvCxnSpPr>
                <a:stCxn id="3" idx="0"/>
                <a:endCxn id="3" idx="4"/>
              </p:cNvCxnSpPr>
              <p:nvPr/>
            </p:nvCxnSpPr>
            <p:spPr>
              <a:xfrm>
                <a:off x="6622257" y="1721643"/>
                <a:ext cx="0" cy="4100513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>
                <a:stCxn id="3" idx="2"/>
                <a:endCxn id="3" idx="6"/>
              </p:cNvCxnSpPr>
              <p:nvPr/>
            </p:nvCxnSpPr>
            <p:spPr>
              <a:xfrm>
                <a:off x="4572000" y="3771900"/>
                <a:ext cx="4100513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>
                <a:stCxn id="3" idx="1"/>
                <a:endCxn id="3" idx="5"/>
              </p:cNvCxnSpPr>
              <p:nvPr/>
            </p:nvCxnSpPr>
            <p:spPr>
              <a:xfrm>
                <a:off x="5172506" y="2322149"/>
                <a:ext cx="2899501" cy="2899501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>
                <a:stCxn id="3" idx="3"/>
                <a:endCxn id="3" idx="7"/>
              </p:cNvCxnSpPr>
              <p:nvPr/>
            </p:nvCxnSpPr>
            <p:spPr>
              <a:xfrm flipV="1">
                <a:off x="5172506" y="2322149"/>
                <a:ext cx="2899501" cy="2899501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Group 20"/>
              <p:cNvGrpSpPr/>
              <p:nvPr/>
            </p:nvGrpSpPr>
            <p:grpSpPr>
              <a:xfrm rot="900000">
                <a:off x="4582702" y="1721642"/>
                <a:ext cx="4100513" cy="4100513"/>
                <a:chOff x="4572000" y="1721643"/>
                <a:chExt cx="4100513" cy="4100513"/>
              </a:xfrm>
            </p:grpSpPr>
            <p:cxnSp>
              <p:nvCxnSpPr>
                <p:cNvPr id="24" name="Straight Connector 23"/>
                <p:cNvCxnSpPr/>
                <p:nvPr/>
              </p:nvCxnSpPr>
              <p:spPr>
                <a:xfrm>
                  <a:off x="6622257" y="1721643"/>
                  <a:ext cx="0" cy="4100513"/>
                </a:xfrm>
                <a:prstGeom prst="line">
                  <a:avLst/>
                </a:prstGeom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/>
                <p:cNvCxnSpPr/>
                <p:nvPr/>
              </p:nvCxnSpPr>
              <p:spPr>
                <a:xfrm>
                  <a:off x="4572000" y="3771900"/>
                  <a:ext cx="4100513" cy="0"/>
                </a:xfrm>
                <a:prstGeom prst="line">
                  <a:avLst/>
                </a:prstGeom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/>
                <p:cNvCxnSpPr/>
                <p:nvPr/>
              </p:nvCxnSpPr>
              <p:spPr>
                <a:xfrm>
                  <a:off x="5172506" y="2322149"/>
                  <a:ext cx="2899501" cy="2899501"/>
                </a:xfrm>
                <a:prstGeom prst="line">
                  <a:avLst/>
                </a:prstGeom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/>
                <p:cNvCxnSpPr/>
                <p:nvPr/>
              </p:nvCxnSpPr>
              <p:spPr>
                <a:xfrm flipV="1">
                  <a:off x="5172506" y="2322149"/>
                  <a:ext cx="2899501" cy="2899501"/>
                </a:xfrm>
                <a:prstGeom prst="line">
                  <a:avLst/>
                </a:prstGeom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" name="Group 27"/>
              <p:cNvGrpSpPr/>
              <p:nvPr/>
            </p:nvGrpSpPr>
            <p:grpSpPr>
              <a:xfrm rot="1800000">
                <a:off x="4571999" y="1721642"/>
                <a:ext cx="4100513" cy="4100513"/>
                <a:chOff x="4572000" y="1721643"/>
                <a:chExt cx="4100513" cy="4100513"/>
              </a:xfrm>
            </p:grpSpPr>
            <p:cxnSp>
              <p:nvCxnSpPr>
                <p:cNvPr id="29" name="Straight Connector 28"/>
                <p:cNvCxnSpPr/>
                <p:nvPr/>
              </p:nvCxnSpPr>
              <p:spPr>
                <a:xfrm>
                  <a:off x="6622257" y="1721643"/>
                  <a:ext cx="0" cy="4100513"/>
                </a:xfrm>
                <a:prstGeom prst="line">
                  <a:avLst/>
                </a:prstGeom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/>
              </p:nvCxnSpPr>
              <p:spPr>
                <a:xfrm>
                  <a:off x="4572000" y="3771900"/>
                  <a:ext cx="4100513" cy="0"/>
                </a:xfrm>
                <a:prstGeom prst="line">
                  <a:avLst/>
                </a:prstGeom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5172506" y="2322149"/>
                  <a:ext cx="2899501" cy="2899501"/>
                </a:xfrm>
                <a:prstGeom prst="line">
                  <a:avLst/>
                </a:prstGeom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/>
                <p:cNvCxnSpPr/>
                <p:nvPr/>
              </p:nvCxnSpPr>
              <p:spPr>
                <a:xfrm flipV="1">
                  <a:off x="5172506" y="2322149"/>
                  <a:ext cx="2899501" cy="2899501"/>
                </a:xfrm>
                <a:prstGeom prst="line">
                  <a:avLst/>
                </a:prstGeom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4" name="TextBox 33"/>
            <p:cNvSpPr txBox="1"/>
            <p:nvPr/>
          </p:nvSpPr>
          <p:spPr>
            <a:xfrm>
              <a:off x="7197136" y="1857601"/>
              <a:ext cx="3257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S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7624388" y="2102554"/>
              <a:ext cx="3257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S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7968116" y="2461089"/>
              <a:ext cx="3257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S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335154" y="2102554"/>
              <a:ext cx="3257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S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624239" y="3825375"/>
              <a:ext cx="3257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S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339713" y="5068539"/>
              <a:ext cx="3257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S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613781" y="5068539"/>
              <a:ext cx="3257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S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954470" y="4722736"/>
              <a:ext cx="3257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S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5762406" y="1866739"/>
              <a:ext cx="3337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E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219983" y="1741630"/>
              <a:ext cx="3337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E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715710" y="1736213"/>
              <a:ext cx="3337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E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985803" y="2458431"/>
              <a:ext cx="3337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E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744644" y="2883052"/>
              <a:ext cx="3337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E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619045" y="3336279"/>
              <a:ext cx="3337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E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744644" y="4295722"/>
              <a:ext cx="3337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E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4993166" y="4713377"/>
              <a:ext cx="3337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E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763541" y="5316098"/>
              <a:ext cx="3337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E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8205109" y="2871921"/>
              <a:ext cx="3337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E</a:t>
              </a: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333245" y="3336427"/>
              <a:ext cx="3337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E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330828" y="3827697"/>
              <a:ext cx="3337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E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8198487" y="4293923"/>
              <a:ext cx="3337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E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6234008" y="5441937"/>
              <a:ext cx="3337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E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6713631" y="5438254"/>
              <a:ext cx="3337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E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181177" y="5311197"/>
              <a:ext cx="3337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19156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885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68" y="1773030"/>
            <a:ext cx="7815263" cy="4293903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3910557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885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68" y="1773030"/>
            <a:ext cx="7815263" cy="4293903"/>
          </a:xfrm>
          <a:prstGeom prst="rect">
            <a:avLst/>
          </a:prstGeom>
          <a:effectLst>
            <a:softEdge rad="50800"/>
          </a:effectLst>
        </p:spPr>
      </p:pic>
      <p:sp>
        <p:nvSpPr>
          <p:cNvPr id="3" name="Rectangle 2"/>
          <p:cNvSpPr/>
          <p:nvPr/>
        </p:nvSpPr>
        <p:spPr>
          <a:xfrm>
            <a:off x="6887211" y="5477320"/>
            <a:ext cx="14830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l-GR" sz="2800" b="0" i="0" u="none" strike="noStrike" kern="1200" cap="none" spc="0" normalizeH="0" baseline="0" noProof="0" dirty="0">
                <a:ln>
                  <a:noFill/>
                </a:ln>
                <a:solidFill>
                  <a:srgbClr val="0432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η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432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= </a:t>
            </a:r>
            <a:r>
              <a:rPr kumimoji="0" lang="el-GR" sz="2800" b="0" i="0" u="none" strike="noStrike" kern="1200" cap="none" spc="0" normalizeH="0" baseline="0" noProof="0" dirty="0">
                <a:ln>
                  <a:noFill/>
                </a:ln>
                <a:solidFill>
                  <a:srgbClr val="0432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ε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432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+ </a:t>
            </a:r>
            <a:r>
              <a:rPr kumimoji="0" lang="el-GR" sz="2800" b="0" i="0" u="none" strike="noStrike" kern="1200" cap="none" spc="0" normalizeH="0" baseline="0" noProof="0" dirty="0">
                <a:ln>
                  <a:noFill/>
                </a:ln>
                <a:solidFill>
                  <a:srgbClr val="0432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ζ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432FF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3286126" y="3814765"/>
            <a:ext cx="671512" cy="757238"/>
          </a:xfrm>
          <a:prstGeom prst="ellipse">
            <a:avLst/>
          </a:prstGeom>
          <a:noFill/>
          <a:ln w="762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2399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885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Example </a:t>
            </a:r>
            <a:r>
              <a:rPr kumimoji="0" lang="mr-IN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–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B74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Single Species B Models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00" y="2284413"/>
            <a:ext cx="8585200" cy="3403600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771992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11753</TotalTime>
  <Words>670</Words>
  <Application>Microsoft Macintosh PowerPoint</Application>
  <PresentationFormat>On-screen Show (4:3)</PresentationFormat>
  <Paragraphs>144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Calibri</vt:lpstr>
      <vt:lpstr>Gill Sans</vt:lpstr>
      <vt:lpstr>Gill Sans MT</vt:lpstr>
      <vt:lpstr>Helvetica</vt:lpstr>
      <vt:lpstr>Office Theme</vt:lpstr>
      <vt:lpstr>1_Office Theme</vt:lpstr>
      <vt:lpstr>CASA0011: Agent-Based Modelling</vt:lpstr>
      <vt:lpstr>LECTURE 7B  Investigating Models</vt:lpstr>
      <vt:lpstr>OBJECTIVES  1. Consider a case study on investigating, visualising and measuring model outcomes.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OBJECTIVES  1. Consider a case study on investigating, visualising and measuring model outcomes.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BENVGSC2: Quantitative Methods</dc:title>
  <dc:subject/>
  <dc:creator>Hannah Fry</dc:creator>
  <cp:keywords/>
  <dc:description/>
  <cp:lastModifiedBy>Evans, Thomas</cp:lastModifiedBy>
  <cp:revision>230</cp:revision>
  <cp:lastPrinted>2015-10-05T15:47:22Z</cp:lastPrinted>
  <dcterms:created xsi:type="dcterms:W3CDTF">2014-09-26T16:55:43Z</dcterms:created>
  <dcterms:modified xsi:type="dcterms:W3CDTF">2024-02-26T12:23:15Z</dcterms:modified>
  <cp:category/>
</cp:coreProperties>
</file>

<file path=docProps/thumbnail.jpeg>
</file>